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1" autoAdjust="0"/>
    <p:restoredTop sz="94660"/>
  </p:normalViewPr>
  <p:slideViewPr>
    <p:cSldViewPr snapToGrid="0">
      <p:cViewPr varScale="1">
        <p:scale>
          <a:sx n="72" d="100"/>
          <a:sy n="72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8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5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4355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29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5278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53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31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9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5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3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1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4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5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1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22C60-6C80-4826-81AC-C0E730858A8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659FB63-DBDA-4509-92BF-FC8A34188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0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09600"/>
            <a:ext cx="7903633" cy="3441233"/>
          </a:xfrm>
        </p:spPr>
        <p:txBody>
          <a:bodyPr>
            <a:noAutofit/>
          </a:bodyPr>
          <a:lstStyle/>
          <a:p>
            <a:pPr algn="ctr"/>
            <a:r>
              <a:rPr lang="ka-GE" sz="4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სსიპ დანიელ თოფურიას სახელობის აბაშის მუნიციპალიტეტის სოფელ </a:t>
            </a:r>
            <a:r>
              <a:rPr lang="ka-GE" sz="4400" b="1" dirty="0" err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მაცხოვრისკარის</a:t>
            </a:r>
            <a:r>
              <a:rPr lang="ka-GE" sz="4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საჯარო სკოლა</a:t>
            </a:r>
            <a:endParaRPr lang="en-US" sz="44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9999133" cy="221026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                                                                                                                                                             I – VI </a:t>
            </a:r>
            <a:r>
              <a:rPr lang="ka-GE" sz="2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კლასები</a:t>
            </a:r>
          </a:p>
          <a:p>
            <a:pPr algn="l"/>
            <a:r>
              <a:rPr lang="ka-GE" sz="2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pPr algn="l"/>
            <a:endParaRPr lang="ka-GE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l"/>
            <a:endParaRPr lang="ka-GE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  </a:t>
            </a:r>
            <a:r>
              <a:rPr lang="ka-GE" sz="2000" b="1" dirty="0">
                <a:solidFill>
                  <a:srgbClr val="FF0000"/>
                </a:solidFill>
              </a:rPr>
              <a:t>პრეზენტაცია მოამზადა </a:t>
            </a:r>
            <a:r>
              <a:rPr lang="en-US" sz="2000" b="1" dirty="0">
                <a:solidFill>
                  <a:srgbClr val="FF0000"/>
                </a:solidFill>
              </a:rPr>
              <a:t>VI</a:t>
            </a:r>
            <a:r>
              <a:rPr lang="ka-GE" sz="2000" b="1" dirty="0">
                <a:solidFill>
                  <a:srgbClr val="FF0000"/>
                </a:solidFill>
              </a:rPr>
              <a:t> კლასის მოსწავლემ მარიამ </a:t>
            </a:r>
            <a:r>
              <a:rPr lang="ka-GE" sz="2000" b="1" dirty="0" err="1">
                <a:solidFill>
                  <a:srgbClr val="FF0000"/>
                </a:solidFill>
              </a:rPr>
              <a:t>ძველაიამ</a:t>
            </a:r>
            <a:endParaRPr lang="ka-GE" sz="2000" b="1" dirty="0">
              <a:solidFill>
                <a:srgbClr val="FF0000"/>
              </a:solidFill>
            </a:endParaRPr>
          </a:p>
          <a:p>
            <a:pPr algn="l"/>
            <a:endParaRPr lang="en-US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414044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3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              ჯანსაღი ცხოვრების წესი</a:t>
            </a:r>
            <a:br>
              <a:rPr lang="ka-GE" sz="3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</a:br>
            <a:r>
              <a:rPr lang="ka-GE" sz="3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„ფიზიკური ვარჯიში“</a:t>
            </a:r>
            <a:endParaRPr lang="en-US" sz="36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160589"/>
            <a:ext cx="5397500" cy="3880772"/>
          </a:xfrm>
        </p:spPr>
        <p:txBody>
          <a:bodyPr>
            <a:normAutofit/>
          </a:bodyPr>
          <a:lstStyle/>
          <a:p>
            <a:r>
              <a:rPr lang="ka-GE" sz="2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ჯანმრთელი რომ იყოთ, ჯანსაღი სხეული უნდა გქონდეთ. ხოლო ჯანსაღი სხეული რომ გქონდეთ, მისი მუდმივი მოთელვაა საჭირო. </a:t>
            </a:r>
          </a:p>
          <a:p>
            <a:r>
              <a:rPr lang="ka-GE" sz="2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ფიზიკური ვარჯიში უნდა მოიცავდეს მოთელვას - 10 </a:t>
            </a:r>
            <a:r>
              <a:rPr lang="ka-GE" sz="2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წთ</a:t>
            </a:r>
            <a:r>
              <a:rPr lang="ka-GE" sz="2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.,  შემდეგ 20-30 წუთი ძირითად ვარჯიშს, და ბოლოს 5-10 </a:t>
            </a:r>
            <a:r>
              <a:rPr lang="ka-GE" sz="2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წთ</a:t>
            </a:r>
            <a:r>
              <a:rPr lang="ka-GE" sz="2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 გაგრილებას.</a:t>
            </a:r>
            <a:endParaRPr lang="en-US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981200"/>
            <a:ext cx="5905500" cy="314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728826951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25425"/>
            <a:ext cx="10515600" cy="1325563"/>
          </a:xfrm>
        </p:spPr>
        <p:txBody>
          <a:bodyPr>
            <a:normAutofit/>
          </a:bodyPr>
          <a:lstStyle/>
          <a:p>
            <a:r>
              <a:rPr lang="ka-GE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როგორ უნდა შევასრულოთ ფიზიკური ვარჯიში?</a:t>
            </a:r>
            <a:endParaRPr lang="en-US" sz="3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847166" cy="3880772"/>
          </a:xfrm>
        </p:spPr>
        <p:txBody>
          <a:bodyPr>
            <a:normAutofit lnSpcReduction="10000"/>
          </a:bodyPr>
          <a:lstStyle/>
          <a:p>
            <a:r>
              <a:rPr lang="ka-GE" sz="2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ფიზიკური ვარჯიში უნდა შევასრულოთ რეგულარულად და სწორად. ეს მოახდენს მიღებული საკვების ბალანსირებას. უმჯობესია ფიზიკური ვარჯიში ჩავატაროთ ყოველდღიურად.</a:t>
            </a:r>
            <a:r>
              <a:rPr lang="ka-GE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endParaRPr lang="en-US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9322">
            <a:off x="6286500" y="1825625"/>
            <a:ext cx="4927600" cy="35845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7124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90511"/>
            <a:ext cx="10515600" cy="132556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a-GE" dirty="0"/>
              <a:t>რა ცვლილებები ხდება ფიზიკური ვარჯიშის </a:t>
            </a:r>
            <a:r>
              <a:rPr lang="ka-GE"/>
              <a:t>დროს ორგანიზმში?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102" y="1868488"/>
            <a:ext cx="5321298" cy="49895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ka-GE" sz="2500" b="1" dirty="0"/>
              <a:t>ვარჯიშისას მოსალოდნელია პულსის მომატება წუთში 120-დან 150-მდე. არ შეიძლება ვარჯიში  თუ თავს შეუძლოდ გრძნობთ ან სხეულის ტემპერატურა მომატებულია. ფიზიკური ვარჯიშის ტიპი დამოკიდებულია ინდივიდუალურ მონაცემებზე, ასაკსა და სურვილზე. მთავარია ის იყოს სასიამოვნო და შეესაბამებოდეს ყოველდღიური ცხოვრების რიტმს.</a:t>
            </a:r>
            <a:endParaRPr lang="en-US" sz="25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006600"/>
            <a:ext cx="3340101" cy="3822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701" y="2006600"/>
            <a:ext cx="3276599" cy="38227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426806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057"/>
            <a:ext cx="10515600" cy="804068"/>
          </a:xfrm>
        </p:spPr>
        <p:txBody>
          <a:bodyPr>
            <a:normAutofit/>
          </a:bodyPr>
          <a:lstStyle/>
          <a:p>
            <a:r>
              <a:rPr lang="ka-GE" sz="2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ფიზიკური ვარჯიშის გავრცელებული ნაირსახეობები:</a:t>
            </a:r>
            <a:endParaRPr lang="en-US" sz="2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1301" y="1130300"/>
            <a:ext cx="4203898" cy="5473699"/>
          </a:xfr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ka-GE" sz="2400" b="1" dirty="0">
                <a:ln/>
                <a:solidFill>
                  <a:schemeClr val="accent4"/>
                </a:solidFill>
              </a:rPr>
              <a:t> სპორტული სიარული, აერობიკა, სირბილი, ცურვა, ველოსპორტი, ჩოგბურთი, ბადმინტონი, ტანვარჯიში.  ვარჯიშის შესრულებისას ჩაიცვით მოსახერხებელი  ფეხსაცმელი. დალიეთ დიდი რაოდენობით სითხე ვარჯიშის დაწყებამდე, ვარჯიშისას და მის შემდეგ</a:t>
            </a:r>
            <a:r>
              <a:rPr lang="ka-GE" b="1" dirty="0">
                <a:ln/>
                <a:solidFill>
                  <a:schemeClr val="accent4"/>
                </a:solidFill>
              </a:rPr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047" y="4140200"/>
            <a:ext cx="3301602" cy="24637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198" y="873123"/>
            <a:ext cx="3301603" cy="2606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180" y="3987800"/>
            <a:ext cx="3350220" cy="27432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900" y="873123"/>
            <a:ext cx="3314700" cy="260667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41608209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71846"/>
            <a:ext cx="10515600" cy="1325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ka-GE" dirty="0"/>
              <a:t>აერობიკა,  ველოსპორტი, ცურვა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6" y="1497409"/>
            <a:ext cx="3746500" cy="2921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745" y="1548210"/>
            <a:ext cx="3455393" cy="2921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096" y="1548210"/>
            <a:ext cx="3605807" cy="264397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800" y="4192189"/>
            <a:ext cx="3835400" cy="26658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1276774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1"/>
            <a:ext cx="7766936" cy="1646302"/>
          </a:xfrm>
        </p:spPr>
        <p:txBody>
          <a:bodyPr/>
          <a:lstStyle/>
          <a:p>
            <a:r>
              <a:rPr lang="ka-GE" b="1" dirty="0"/>
              <a:t>გმადლობთ ყურადღებისათვის</a:t>
            </a:r>
            <a:r>
              <a:rPr lang="ka-GE" dirty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a-GE" dirty="0">
                <a:solidFill>
                  <a:srgbClr val="FF0000"/>
                </a:solidFill>
              </a:rPr>
              <a:t>პრეზენტაცია მოამზადა </a:t>
            </a:r>
            <a:r>
              <a:rPr lang="en-US" dirty="0">
                <a:solidFill>
                  <a:srgbClr val="FF0000"/>
                </a:solidFill>
              </a:rPr>
              <a:t>VI</a:t>
            </a:r>
            <a:r>
              <a:rPr lang="ka-GE" dirty="0">
                <a:solidFill>
                  <a:srgbClr val="FF0000"/>
                </a:solidFill>
              </a:rPr>
              <a:t> კლასის მოსწავლემ მარიამ </a:t>
            </a:r>
            <a:r>
              <a:rPr lang="ka-GE" dirty="0" err="1">
                <a:solidFill>
                  <a:srgbClr val="FF0000"/>
                </a:solidFill>
              </a:rPr>
              <a:t>ძველაიამ</a:t>
            </a:r>
            <a:endParaRPr lang="ka-GE" dirty="0">
              <a:solidFill>
                <a:srgbClr val="FF0000"/>
              </a:solidFill>
            </a:endParaRPr>
          </a:p>
          <a:p>
            <a:endParaRPr lang="ka-GE" dirty="0">
              <a:solidFill>
                <a:srgbClr val="FF0000"/>
              </a:solidFill>
            </a:endParaRPr>
          </a:p>
          <a:p>
            <a:r>
              <a:rPr lang="ka-GE" sz="3600" dirty="0">
                <a:solidFill>
                  <a:srgbClr val="FF0000"/>
                </a:solidFill>
              </a:rPr>
              <a:t>6.04.2019 წ</a:t>
            </a:r>
          </a:p>
        </p:txBody>
      </p:sp>
    </p:spTree>
    <p:extLst>
      <p:ext uri="{BB962C8B-B14F-4D97-AF65-F5344CB8AC3E}">
        <p14:creationId xmlns:p14="http://schemas.microsoft.com/office/powerpoint/2010/main" val="40786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</TotalTime>
  <Words>205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Sylfaen</vt:lpstr>
      <vt:lpstr>Trebuchet MS</vt:lpstr>
      <vt:lpstr>Wingdings 3</vt:lpstr>
      <vt:lpstr>Facet</vt:lpstr>
      <vt:lpstr>სსიპ დანიელ თოფურიას სახელობის აბაშის მუნიციპალიტეტის სოფელ მაცხოვრისკარის საჯარო სკოლა</vt:lpstr>
      <vt:lpstr>               ჯანსაღი ცხოვრების წესი „ფიზიკური ვარჯიში“</vt:lpstr>
      <vt:lpstr>როგორ უნდა შევასრულოთ ფიზიკური ვარჯიში?</vt:lpstr>
      <vt:lpstr>რა ცვლილებები ხდება ფიზიკური ვარჯიშის დროს ორგანიზმში? </vt:lpstr>
      <vt:lpstr>ფიზიკური ვარჯიშის გავრცელებული ნაირსახეობები:</vt:lpstr>
      <vt:lpstr>აერობიკა,  ველოსპორტი, ცურვა</vt:lpstr>
      <vt:lpstr>გმადლობთ ყურადღებისათვის.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სსიპ დანიელ თოფურიას სახელობის აბაშის მუნიციპალიტეტის სოფელ მაცხოვრისკარის საჯარო სკოლა</dc:title>
  <dc:creator>Ganatlebiskari</dc:creator>
  <cp:lastModifiedBy>Ganatlebiskari</cp:lastModifiedBy>
  <cp:revision>14</cp:revision>
  <dcterms:created xsi:type="dcterms:W3CDTF">2019-04-06T07:22:15Z</dcterms:created>
  <dcterms:modified xsi:type="dcterms:W3CDTF">2019-05-16T10:21:55Z</dcterms:modified>
</cp:coreProperties>
</file>