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56" r:id="rId2"/>
    <p:sldId id="266" r:id="rId3"/>
    <p:sldId id="265" r:id="rId4"/>
    <p:sldId id="257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7032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682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93312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799397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483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17483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19230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325228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30551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7147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128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9782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1283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42652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50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67527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58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20F6AEA-764F-46E0-8E2E-6800177A5B3F}" type="datetimeFigureOut">
              <a:rPr lang="en-US" smtClean="0"/>
              <a:t>6/14/2019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9BC8083-653F-4553-AD4D-D0130240742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607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F57DDB-1BDA-4852-8406-4020E814E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65927" y="1893194"/>
            <a:ext cx="6980349" cy="3709117"/>
          </a:xfrm>
        </p:spPr>
        <p:txBody>
          <a:bodyPr>
            <a:normAutofit/>
          </a:bodyPr>
          <a:lstStyle/>
          <a:p>
            <a:br>
              <a:rPr lang="ka-GE" sz="2000" b="1" dirty="0"/>
            </a:br>
            <a:r>
              <a:rPr lang="en-US" sz="2000" dirty="0"/>
              <a:t> </a:t>
            </a:r>
            <a:r>
              <a:rPr lang="ka-GE" sz="2000" dirty="0"/>
              <a:t>სსიპ დანიელ თოფურიას სახელობის აბაშის მუნიციპალიტეტის სოფელ   </a:t>
            </a:r>
            <a:r>
              <a:rPr lang="ka-GE" sz="2000" dirty="0" err="1"/>
              <a:t>მაცხოვრისკარის</a:t>
            </a:r>
            <a:r>
              <a:rPr lang="ka-GE" sz="2000" dirty="0"/>
              <a:t>  საჯარო სკოლა.</a:t>
            </a:r>
            <a:br>
              <a:rPr lang="ka-GE" sz="2000" dirty="0"/>
            </a:br>
            <a:r>
              <a:rPr lang="ka-GE" sz="2000" dirty="0"/>
              <a:t>საგანი:  ფიზიკური აღზრდა და სპორტი             </a:t>
            </a:r>
            <a:br>
              <a:rPr lang="en-US" sz="2000" dirty="0"/>
            </a:br>
            <a:br>
              <a:rPr lang="ka-GE" sz="2000" dirty="0"/>
            </a:br>
            <a:r>
              <a:rPr lang="ka-GE" sz="2000" b="1" dirty="0"/>
              <a:t>თემა:</a:t>
            </a:r>
            <a:r>
              <a:rPr lang="ka-GE" sz="2000" dirty="0"/>
              <a:t>   სპორტის სახეობა მძლეოსნობა, ადგილიდან სიგრძეზე ხტომა.</a:t>
            </a:r>
            <a:br>
              <a:rPr lang="en-US" sz="2000" dirty="0"/>
            </a:br>
            <a:br>
              <a:rPr lang="ka-GE" sz="2000" dirty="0"/>
            </a:br>
            <a:br>
              <a:rPr lang="ka-GE" sz="2200" dirty="0"/>
            </a:br>
            <a:r>
              <a:rPr lang="ka-GE" sz="2200" dirty="0"/>
              <a:t>      </a:t>
            </a:r>
            <a:endParaRPr lang="en-US" sz="2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C9BB22-DF45-4082-899D-FB8E49DCE8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70468" y="2021984"/>
            <a:ext cx="7997780" cy="3129564"/>
          </a:xfrm>
        </p:spPr>
        <p:txBody>
          <a:bodyPr>
            <a:normAutofit/>
          </a:bodyPr>
          <a:lstStyle/>
          <a:p>
            <a:r>
              <a:rPr lang="en-US" sz="2000" dirty="0"/>
              <a:t>  </a:t>
            </a:r>
            <a:r>
              <a:rPr lang="ka-GE" sz="2000" dirty="0"/>
              <a:t>  </a:t>
            </a:r>
            <a:r>
              <a:rPr lang="en-US" sz="2000" dirty="0"/>
              <a:t>  </a:t>
            </a:r>
            <a:r>
              <a:rPr lang="ka-GE" sz="20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556384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7A3819-7C7B-451E-9A3A-8B9186D31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 მიზანი : ჯანსაღი ცხოვრების წესის პოპულარიზაციის ხელშეწყობა.  ისტს-გამოყენებით.  </a:t>
            </a:r>
            <a:br>
              <a:rPr lang="en-US" sz="2000" dirty="0"/>
            </a:b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7DD6ED-B815-4428-A2DB-B20CC44CEF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4967" y="2910626"/>
            <a:ext cx="3726287" cy="2794716"/>
          </a:xfrm>
        </p:spPr>
      </p:pic>
    </p:spTree>
    <p:extLst>
      <p:ext uri="{BB962C8B-B14F-4D97-AF65-F5344CB8AC3E}">
        <p14:creationId xmlns:p14="http://schemas.microsoft.com/office/powerpoint/2010/main" val="39005590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F38B55-3106-44FA-9878-A319E94DA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5161" y="1313645"/>
            <a:ext cx="9531437" cy="4095482"/>
          </a:xfrm>
        </p:spPr>
        <p:txBody>
          <a:bodyPr>
            <a:normAutofit/>
          </a:bodyPr>
          <a:lstStyle/>
          <a:p>
            <a:r>
              <a:rPr lang="ka-GE" sz="2400" dirty="0"/>
              <a:t>გა</a:t>
            </a:r>
            <a:r>
              <a:rPr lang="ka-GE" sz="2800" dirty="0"/>
              <a:t>კვეთილის მიზანი : </a:t>
            </a:r>
            <a:br>
              <a:rPr lang="ka-GE" sz="2800" dirty="0"/>
            </a:br>
            <a:r>
              <a:rPr lang="ka-GE" sz="2800" dirty="0"/>
              <a:t>ადგილიდან არეკნის, ფრენისა  </a:t>
            </a:r>
            <a:br>
              <a:rPr lang="ka-GE" sz="2800" dirty="0"/>
            </a:br>
            <a:r>
              <a:rPr lang="ka-GE" sz="2800" dirty="0"/>
              <a:t>დახტომის  შესწავლა. </a:t>
            </a:r>
            <a:br>
              <a:rPr lang="en-US" sz="2800" dirty="0"/>
            </a:br>
            <a:br>
              <a:rPr lang="en-US" sz="2800" dirty="0"/>
            </a:b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1030518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5F78AF-69C7-45E0-9A4F-4C2D66428C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5915" y="373487"/>
            <a:ext cx="10387884" cy="1799822"/>
          </a:xfrm>
        </p:spPr>
        <p:txBody>
          <a:bodyPr>
            <a:normAutofit fontScale="90000"/>
          </a:bodyPr>
          <a:lstStyle/>
          <a:p>
            <a:br>
              <a:rPr lang="ka-GE" sz="2000" b="1" dirty="0"/>
            </a:br>
            <a:br>
              <a:rPr lang="ka-GE" sz="2000" b="1" dirty="0"/>
            </a:br>
            <a:r>
              <a:rPr lang="ka-GE" sz="2200" dirty="0"/>
              <a:t>.</a:t>
            </a:r>
            <a:br>
              <a:rPr lang="ka-GE" sz="2200" dirty="0"/>
            </a:br>
            <a:br>
              <a:rPr lang="ka-GE" sz="2200" dirty="0"/>
            </a:br>
            <a:r>
              <a:rPr lang="ka-GE" sz="1600" dirty="0"/>
              <a:t>     </a:t>
            </a:r>
            <a:r>
              <a:rPr lang="ka-GE" sz="1800" b="1" dirty="0"/>
              <a:t>ტექნიკური ელემენტი:    </a:t>
            </a:r>
            <a:r>
              <a:rPr lang="ka-GE" sz="1800" dirty="0"/>
              <a:t>ხტომა</a:t>
            </a:r>
            <a:br>
              <a:rPr lang="ka-GE" sz="1800" dirty="0"/>
            </a:br>
            <a:r>
              <a:rPr lang="ka-GE" sz="1800" dirty="0"/>
              <a:t>         </a:t>
            </a:r>
            <a:br>
              <a:rPr lang="en-US" sz="1800" dirty="0"/>
            </a:br>
            <a:r>
              <a:rPr lang="ka-GE" sz="1800" dirty="0"/>
              <a:t> ხტომა ადგილიდან:  </a:t>
            </a:r>
            <a:r>
              <a:rPr lang="ka-GE" sz="1800" dirty="0" err="1"/>
              <a:t>წახტომები</a:t>
            </a:r>
            <a:r>
              <a:rPr lang="ka-GE" sz="1800" dirty="0"/>
              <a:t> ცალ ფეხზე ადგილზე და მოძრაობაში  არეკნის ფაზა.</a:t>
            </a:r>
            <a:br>
              <a:rPr lang="en-US" sz="1800" dirty="0"/>
            </a:br>
            <a:br>
              <a:rPr lang="en-US" sz="1800" dirty="0"/>
            </a:br>
            <a:br>
              <a:rPr lang="en-US" sz="1600" dirty="0"/>
            </a:br>
            <a:endParaRPr lang="en-US" sz="16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F80FEEF-0577-4BC7-AC47-9E2F4D0F22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9966" y="2737767"/>
            <a:ext cx="4423833" cy="3317875"/>
          </a:xfrm>
        </p:spPr>
      </p:pic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1F2EE7B3-348F-4842-B4EF-FC16A365FE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296134" y="2737767"/>
            <a:ext cx="2488405" cy="331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372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3C6D4-2837-46F6-BEC4-2333DB199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400" dirty="0"/>
              <a:t>   </a:t>
            </a:r>
            <a:endParaRPr lang="en-US" sz="24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CAAA46A-EA7C-47DE-9E30-69F7F683783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3551" y="3445350"/>
            <a:ext cx="3205405" cy="2404054"/>
          </a:xfrm>
        </p:spPr>
      </p:pic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6F07383F-B744-48D1-AE09-7D378AA341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168202" y="3445350"/>
            <a:ext cx="1803041" cy="2404054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0E1E5AE-4E6C-4B46-9A41-9FABD1F4A1BE}"/>
              </a:ext>
            </a:extLst>
          </p:cNvPr>
          <p:cNvSpPr/>
          <p:nvPr/>
        </p:nvSpPr>
        <p:spPr>
          <a:xfrm>
            <a:off x="4301544" y="1468192"/>
            <a:ext cx="36500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a-GE" dirty="0"/>
              <a:t>ფრენის  ფაზა და დახტომის ფაზა. 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504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7D727-15EA-4A5A-9F9B-CC325B547E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   დაჯილდოება.</a:t>
            </a:r>
            <a:endParaRPr lang="en-US" sz="2000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900E629-3644-47C0-BD07-A5BC528311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17732" y="2943273"/>
            <a:ext cx="3764208" cy="2823157"/>
          </a:xfrm>
        </p:spPr>
      </p:pic>
    </p:spTree>
    <p:extLst>
      <p:ext uri="{BB962C8B-B14F-4D97-AF65-F5344CB8AC3E}">
        <p14:creationId xmlns:p14="http://schemas.microsoft.com/office/powerpoint/2010/main" val="15755060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57363-2BE6-44A2-9D15-B867B470B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a-GE" sz="2000" dirty="0"/>
              <a:t>     ადგილიდან </a:t>
            </a:r>
            <a:r>
              <a:rPr lang="ka-GE" sz="2000" dirty="0" err="1"/>
              <a:t>სიგრძზე</a:t>
            </a:r>
            <a:r>
              <a:rPr lang="ka-GE" sz="2000" dirty="0"/>
              <a:t> ხტომაში ჩართული მოსწავლეები. </a:t>
            </a:r>
            <a:br>
              <a:rPr lang="ka-GE" sz="2000" dirty="0"/>
            </a:br>
            <a:r>
              <a:rPr lang="ka-GE" sz="2000" dirty="0"/>
              <a:t>                                       </a:t>
            </a:r>
            <a:endParaRPr lang="en-US" sz="2000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54B1C89-9DC0-4F7F-ADFF-FBB50CDF80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083" y="2557463"/>
            <a:ext cx="4423833" cy="3317875"/>
          </a:xfrm>
        </p:spPr>
      </p:pic>
    </p:spTree>
    <p:extLst>
      <p:ext uri="{BB962C8B-B14F-4D97-AF65-F5344CB8AC3E}">
        <p14:creationId xmlns:p14="http://schemas.microsoft.com/office/powerpoint/2010/main" val="28958718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3934D1-7781-4E69-BD04-280BC5788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1673" y="3129566"/>
            <a:ext cx="9904924" cy="274630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ka-GE" sz="2000" dirty="0"/>
              <a:t>                                                      გმადლობთ      ყურადღებისთვის.         </a:t>
            </a:r>
          </a:p>
          <a:p>
            <a:pPr marL="0" indent="0">
              <a:buNone/>
            </a:pPr>
            <a:r>
              <a:rPr lang="ka-GE" sz="2000" dirty="0"/>
              <a:t>                                                                                                           06.06.19.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219306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274</TotalTime>
  <Words>39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Garamond</vt:lpstr>
      <vt:lpstr>Sylfaen</vt:lpstr>
      <vt:lpstr>Organic</vt:lpstr>
      <vt:lpstr>  სსიპ დანიელ თოფურიას სახელობის აბაშის მუნიციპალიტეტის სოფელ   მაცხოვრისკარის  საჯარო სკოლა. საგანი:  ფიზიკური აღზრდა და სპორტი               თემა:   სპორტის სახეობა მძლეოსნობა, ადგილიდან სიგრძეზე ხტომა.         </vt:lpstr>
      <vt:lpstr> მიზანი : ჯანსაღი ცხოვრების წესის პოპულარიზაციის ხელშეწყობა.  ისტს-გამოყენებით.   </vt:lpstr>
      <vt:lpstr>გაკვეთილის მიზანი :  ადგილიდან არეკნის, ფრენისა   დახტომის  შესწავლა.   </vt:lpstr>
      <vt:lpstr>  .       ტექნიკური ელემენტი:    ხტომა            ხტომა ადგილიდან:  წახტომები ცალ ფეხზე ადგილზე და მოძრაობაში  არეკნის ფაზა.   </vt:lpstr>
      <vt:lpstr>   </vt:lpstr>
      <vt:lpstr>   დაჯილდოება.</vt:lpstr>
      <vt:lpstr>     ადგილიდან სიგრძზე ხტომაში ჩართული მოსწავლეები.                                       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მძლეოსნობა   ადგილიდან  სიგრძეზე ხტომა.</dc:title>
  <dc:creator>Ganatlebiskari</dc:creator>
  <cp:lastModifiedBy>Ganatlebiskari</cp:lastModifiedBy>
  <cp:revision>25</cp:revision>
  <dcterms:created xsi:type="dcterms:W3CDTF">2019-06-03T08:02:43Z</dcterms:created>
  <dcterms:modified xsi:type="dcterms:W3CDTF">2019-06-14T08:29:49Z</dcterms:modified>
</cp:coreProperties>
</file>