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ka-G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6235-5238-43D2-FE58-6591A838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7560F-5288-A2A7-9F01-C7AED8E46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ka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39E8E-C1AF-5029-2FBF-83578AC6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761-4D70-2848-9FC2-ED49B74FDE65}" type="datetimeFigureOut">
              <a:rPr lang="ka-GE" smtClean="0"/>
              <a:t>10.05.2026</a:t>
            </a:fld>
            <a:endParaRPr lang="ka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C40DB-DEEA-C610-56BD-C29E568F3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F7522-81B8-B70D-0709-84DB047B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C74A-048E-7F47-B057-893C282C85CE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69580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5F57-8336-8241-566F-EB65BF04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4A10F-5E30-AFD6-1B96-119F7F416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2C77A-E6CF-6D9D-7C8A-F3D5DD4A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761-4D70-2848-9FC2-ED49B74FDE65}" type="datetimeFigureOut">
              <a:rPr lang="ka-GE" smtClean="0"/>
              <a:t>10.05.2026</a:t>
            </a:fld>
            <a:endParaRPr lang="ka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B5700-0EE5-B030-F1B0-1332AB19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6416F-F36E-6299-39AC-A61E6F88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C74A-048E-7F47-B057-893C282C85CE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67511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5675FB-6903-2618-7BBD-2C9F20D02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37EDD-43F3-976F-7181-7A8C7385B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5F304-85FF-B74C-C6EC-5CC3F100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761-4D70-2848-9FC2-ED49B74FDE65}" type="datetimeFigureOut">
              <a:rPr lang="ka-GE" smtClean="0"/>
              <a:t>10.05.2026</a:t>
            </a:fld>
            <a:endParaRPr lang="ka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1366F-731F-E487-8F2B-BD45EB16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7E587-57B6-3B27-C8C9-AAAC296E1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C74A-048E-7F47-B057-893C282C85CE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50251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6B57-DD2C-CCEE-08C9-8C7416FF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C56D-9520-B8CD-0A4D-1223A30FF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31E58-7767-37E4-DB77-8243972A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761-4D70-2848-9FC2-ED49B74FDE65}" type="datetimeFigureOut">
              <a:rPr lang="ka-GE" smtClean="0"/>
              <a:t>10.05.2026</a:t>
            </a:fld>
            <a:endParaRPr lang="ka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14270-634F-E003-13E9-53253427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1B1B1-77E6-3889-7185-86B81DB4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C74A-048E-7F47-B057-893C282C85CE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42578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F132-3882-FBB9-769C-553EBCC2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3CD38-072D-8DEC-5925-18B9767F4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2FEEA-243A-047E-CE27-A127CD20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761-4D70-2848-9FC2-ED49B74FDE65}" type="datetimeFigureOut">
              <a:rPr lang="ka-GE" smtClean="0"/>
              <a:t>10.05.2026</a:t>
            </a:fld>
            <a:endParaRPr lang="ka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BA742-3B4C-50B2-DA59-62B1FE90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A13FB-CC5B-8BEC-D282-BB0F2433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C74A-048E-7F47-B057-893C282C85CE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61003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E9C0-9090-7C56-2E6A-518DB129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6638E-8EC6-B806-E612-06A65D92F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98DF1-4E83-B56D-B02F-4C96A2D0C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7F464-849B-9B2E-8CE1-8ABAA394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761-4D70-2848-9FC2-ED49B74FDE65}" type="datetimeFigureOut">
              <a:rPr lang="ka-GE" smtClean="0"/>
              <a:t>10.05.2026</a:t>
            </a:fld>
            <a:endParaRPr lang="ka-G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6F7F3-CAE6-4CF6-A35C-AECA73F84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DE7C8-1692-8C61-3171-2D19D43D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C74A-048E-7F47-B057-893C282C85CE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10974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8295-87D1-259C-C277-0E8AFC57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4B6E5-794E-18D5-D11E-9E9532A2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9C856-822E-675C-5CBF-56C9EB3C1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E9C75-D8AC-406B-A308-A739D3726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5F136A-C3E0-0026-9C98-87E92F77A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51A73-57E7-8329-A06B-5C5707A0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761-4D70-2848-9FC2-ED49B74FDE65}" type="datetimeFigureOut">
              <a:rPr lang="ka-GE" smtClean="0"/>
              <a:t>10.05.2026</a:t>
            </a:fld>
            <a:endParaRPr lang="ka-G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BE9E4A-081F-24E1-D39C-A2B71390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3BF0D-85B5-28FE-F6C7-DF9F876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C74A-048E-7F47-B057-893C282C85CE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37537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FAE9D-C6C1-1F31-E1BB-2B10C845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9EA8-E871-9A01-8E89-9B1D4A38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761-4D70-2848-9FC2-ED49B74FDE65}" type="datetimeFigureOut">
              <a:rPr lang="ka-GE" smtClean="0"/>
              <a:t>10.05.2026</a:t>
            </a:fld>
            <a:endParaRPr lang="ka-G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BAE98-6556-70EF-7B7F-23F3E0EF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53BF2-B294-77E1-16A8-D54C3876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C74A-048E-7F47-B057-893C282C85CE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69788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F210D-2865-56D6-A6E4-C794956A9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761-4D70-2848-9FC2-ED49B74FDE65}" type="datetimeFigureOut">
              <a:rPr lang="ka-GE" smtClean="0"/>
              <a:t>10.05.2026</a:t>
            </a:fld>
            <a:endParaRPr lang="ka-G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4304E7-F1DC-A000-38FC-E4FD73DD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602AD-8D29-60FB-B749-AE86E0AC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C74A-048E-7F47-B057-893C282C85CE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62508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C292-5F89-7B4E-DFDE-2D755AEB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1BBA9-6C24-95C3-47DF-3FDC54B30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60F19-6AA6-7028-E7F9-8486B1180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07C56-BF42-02B1-0758-AE0164D8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761-4D70-2848-9FC2-ED49B74FDE65}" type="datetimeFigureOut">
              <a:rPr lang="ka-GE" smtClean="0"/>
              <a:t>10.05.2026</a:t>
            </a:fld>
            <a:endParaRPr lang="ka-G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1C115-EED3-3F07-13FA-4E90BF65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55412-65FC-A32B-9004-68F0C461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C74A-048E-7F47-B057-893C282C85CE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64707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DC385-07EA-95E3-6AF7-2AFB68BAB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41A30-F5F5-4282-F9A4-878362D8C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a-G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44A3C-2EB7-CD52-6AE0-1D23B2C19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5724F-2FF9-7152-7AE3-6ABEF176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761-4D70-2848-9FC2-ED49B74FDE65}" type="datetimeFigureOut">
              <a:rPr lang="ka-GE" smtClean="0"/>
              <a:t>10.05.2026</a:t>
            </a:fld>
            <a:endParaRPr lang="ka-G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63497-75DD-7FAE-E823-FF951ABF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87CEA-5099-B0CE-ECFE-C7C90CA2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C74A-048E-7F47-B057-893C282C85CE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74538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72005-7204-170F-18B1-D7B7E05F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9A1AC-30CC-CAB3-274B-2A982F8DB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A1D4E-427E-4803-8C71-793282C34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4CC761-4D70-2848-9FC2-ED49B74FDE65}" type="datetimeFigureOut">
              <a:rPr lang="ka-GE" smtClean="0"/>
              <a:t>10.05.2026</a:t>
            </a:fld>
            <a:endParaRPr lang="ka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02677-B713-A578-44F7-4932291D1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a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C490F-5096-C6B0-A519-2080F1993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99C74A-048E-7F47-B057-893C282C85CE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33012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a-G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818A1-C3E0-7415-564D-030DC3746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ka-GE" sz="5400" dirty="0"/>
              <a:t>დედის დღე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87E0B-BBB7-D7DB-F1F3-21535DDD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" r="-1" b="22148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984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24CC3-3AAA-5256-C696-0CDDC18CB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/>
          <a:stretch>
            <a:fillRect/>
          </a:stretch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016FB1-DBAB-C257-C96B-F999E928A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1" r="2" b="30234"/>
          <a:stretch>
            <a:fillRect/>
          </a:stretch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46F7A5-B62A-43E7-FEBC-964B840DB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4" r="-2" b="29660"/>
          <a:stretch>
            <a:fillRect/>
          </a:stretch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E5477C-4EAF-D833-F672-6A372AAAA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ka-GE" sz="1700" dirty="0"/>
              <a:t>მურჯახეთის საჯარო სკოლაში, მოსწავლეებმა დედის დღისთვის დედებს მოუმზადეს  ლამაზი და დაუვიწყარი დღე.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1932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B0191C-C466-60C2-A459-F9BA4449E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4658"/>
          <a:stretch>
            <a:fillRect/>
          </a:stretch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B5527-C43F-EAE1-3E5C-49C7609EE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322"/>
          <a:stretch>
            <a:fillRect/>
          </a:stretch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FFC077-8A85-2687-1169-58894E8DF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r>
              <a:rPr lang="ka-GE" sz="1800" dirty="0"/>
              <a:t>მოსწავლეებმა დედებს სიმღერა უმღერეს, ლექსები წაუკითხეს, საჩუქრები  და ყვავილები აჩუქეს და მიუძღვნეს საუკეთესო დღე რაც ემოციური იყო დედებისთვის, ასევე პრეზენტაციია გააკეთეს თავიანთი ბავშობის სურათებით,რაც ასევე ემოციური იყო.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987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42F36-B3C1-4247-AF36-090F0134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131A2-E574-4D95-A322-C5FF0B64E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Times-Roman"/>
              </a:rPr>
              <a:t>FamilyID=Office_ArchiveTorn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17097-68AA-2F19-22DA-82B0C5C33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844"/>
          <a:stretch>
            <a:fillRect/>
          </a:stretch>
        </p:blipFill>
        <p:spPr>
          <a:xfrm>
            <a:off x="4038601" y="10"/>
            <a:ext cx="4079551" cy="5121732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602452-8651-EEE2-8AFF-FCD1C9C0F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8"/>
          <a:stretch>
            <a:fillRect/>
          </a:stretch>
        </p:blipFill>
        <p:spPr>
          <a:xfrm>
            <a:off x="20" y="10"/>
            <a:ext cx="4044282" cy="4625778"/>
          </a:xfrm>
          <a:custGeom>
            <a:avLst/>
            <a:gdLst/>
            <a:ahLst/>
            <a:cxnLst/>
            <a:rect l="l" t="t" r="r" b="b"/>
            <a:pathLst>
              <a:path w="4044302" h="4706612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6B4F8D-F261-41C2-B0A1-B0899F66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C7563A-4B20-4E0B-8548-374928B55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CB02D-CD02-AB11-2EBA-FE602512C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1"/>
          <a:stretch>
            <a:fillRect/>
          </a:stretch>
        </p:blipFill>
        <p:spPr>
          <a:xfrm>
            <a:off x="8118152" y="370899"/>
            <a:ext cx="4073848" cy="5097855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42424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დედის დღე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დედის დღე</dc:title>
  <dc:creator>მაკა ინასარიძე</dc:creator>
  <cp:lastModifiedBy>მაკა ინასარიძე</cp:lastModifiedBy>
  <cp:revision>2</cp:revision>
  <dcterms:created xsi:type="dcterms:W3CDTF">2026-05-10T12:32:31Z</dcterms:created>
  <dcterms:modified xsi:type="dcterms:W3CDTF">2026-05-10T12:59:58Z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dd2b3a5-926f-4111-8eea-9c5318b8762f_Enabled">
    <vt:lpwstr>true</vt:lpwstr>
  </property>
  <property fmtid="{D5CDD505-2E9C-101B-9397-08002B2CF9AE}" pid="3" name="MSIP_Label_cdd2b3a5-926f-4111-8eea-9c5318b8762f_SetDate">
    <vt:lpwstr>2026-05-10T12:32:31Z</vt:lpwstr>
  </property>
  <property fmtid="{D5CDD505-2E9C-101B-9397-08002B2CF9AE}" pid="4" name="MSIP_Label_cdd2b3a5-926f-4111-8eea-9c5318b8762f_Method">
    <vt:lpwstr>Standard</vt:lpwstr>
  </property>
  <property fmtid="{D5CDD505-2E9C-101B-9397-08002B2CF9AE}" pid="5" name="MSIP_Label_cdd2b3a5-926f-4111-8eea-9c5318b8762f_Name">
    <vt:lpwstr>defa4170-0d19-0005-0004-bc88714345d2</vt:lpwstr>
  </property>
  <property fmtid="{D5CDD505-2E9C-101B-9397-08002B2CF9AE}" pid="6" name="MSIP_Label_cdd2b3a5-926f-4111-8eea-9c5318b8762f_SiteId">
    <vt:lpwstr>61d2e93c-423d-43b4-8f23-1580c2341952</vt:lpwstr>
  </property>
  <property fmtid="{D5CDD505-2E9C-101B-9397-08002B2CF9AE}" pid="7" name="MSIP_Label_cdd2b3a5-926f-4111-8eea-9c5318b8762f_ActionId">
    <vt:lpwstr>3051d0f9-ce90-4891-a1af-b1e29b1823b0</vt:lpwstr>
  </property>
  <property fmtid="{D5CDD505-2E9C-101B-9397-08002B2CF9AE}" pid="8" name="MSIP_Label_cdd2b3a5-926f-4111-8eea-9c5318b8762f_ContentBits">
    <vt:lpwstr>0</vt:lpwstr>
  </property>
  <property fmtid="{D5CDD505-2E9C-101B-9397-08002B2CF9AE}" pid="9" name="MSIP_Label_cdd2b3a5-926f-4111-8eea-9c5318b8762f_Tag">
    <vt:lpwstr>40, 3, 0, 1</vt:lpwstr>
  </property>
</Properties>
</file>