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137CC0-2FF7-48A1-86F4-E1CBD60B84F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B6A6EA-9193-419C-BE2B-FF66FAD1F2CF}" type="pres">
      <dgm:prSet presAssocID="{F7137CC0-2FF7-48A1-86F4-E1CBD60B84F0}" presName="diagram" presStyleCnt="0">
        <dgm:presLayoutVars>
          <dgm:dir/>
          <dgm:resizeHandles val="exact"/>
        </dgm:presLayoutVars>
      </dgm:prSet>
      <dgm:spPr/>
    </dgm:pt>
  </dgm:ptLst>
  <dgm:cxnLst>
    <dgm:cxn modelId="{8AABAC02-5331-41EA-955A-6C733C2EA8CA}" type="presOf" srcId="{F7137CC0-2FF7-48A1-86F4-E1CBD60B84F0}" destId="{F7B6A6EA-9193-419C-BE2B-FF66FAD1F2CF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.docx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8EFE7-2E07-45ED-863E-EAE0B0A6E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a-GE" dirty="0"/>
              <a:t>სსიპ სენაკის მუნიციპალიტეტის სოფელ ზანის საჯარო სკოლა</a:t>
            </a:r>
            <a:br>
              <a:rPr lang="ka-GE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DC638-57CC-4A55-B45D-B8B7229880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3200" i="1" dirty="0">
                <a:solidFill>
                  <a:srgbClr val="FF0000"/>
                </a:solidFill>
              </a:rPr>
              <a:t>გილოცავთ ქალთა საერთაშორისო დღეს </a:t>
            </a:r>
            <a:r>
              <a:rPr lang="ka-GE" sz="3200" dirty="0">
                <a:solidFill>
                  <a:srgbClr val="7030A0"/>
                </a:solidFill>
              </a:rPr>
              <a:t>- 8 მარტს!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54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66D6A-399B-45B8-A547-EEFB9500E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7B2A38E-7090-4982-BFFC-E7278BE1C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88757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B336750-C1D0-465A-BFBE-46AABD8F64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935966"/>
              </p:ext>
            </p:extLst>
          </p:nvPr>
        </p:nvGraphicFramePr>
        <p:xfrm>
          <a:off x="677334" y="251791"/>
          <a:ext cx="8864231" cy="6309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8" imgW="5956042" imgH="7789563" progId="Word.Document.12">
                  <p:embed/>
                </p:oleObj>
              </mc:Choice>
              <mc:Fallback>
                <p:oleObj name="Document" r:id="rId8" imgW="5956042" imgH="77895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7334" y="251791"/>
                        <a:ext cx="8864231" cy="6309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89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FBE46-B85D-41EB-87CE-29236E9B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/>
              <a:t>ზეიმში მონაწილეთა სახელობითი სია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95852-3029-4351-B994-12080DF39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ka-GE" dirty="0"/>
          </a:p>
          <a:p>
            <a:r>
              <a:rPr lang="ka-GE" sz="2900" dirty="0"/>
              <a:t>1. თენგო ახალაია</a:t>
            </a:r>
          </a:p>
          <a:p>
            <a:r>
              <a:rPr lang="ka-GE" sz="2900" dirty="0"/>
              <a:t>2. ალექსი ლემონჯავა</a:t>
            </a:r>
          </a:p>
          <a:p>
            <a:r>
              <a:rPr lang="ka-GE" sz="2900" dirty="0"/>
              <a:t>3. ბარბარე ნაჭყებია</a:t>
            </a:r>
          </a:p>
          <a:p>
            <a:r>
              <a:rPr lang="ka-GE" sz="2900" dirty="0"/>
              <a:t>4. ანრი ნაჭყებია</a:t>
            </a:r>
          </a:p>
          <a:p>
            <a:r>
              <a:rPr lang="ka-GE" sz="2900" dirty="0"/>
              <a:t>5. ანასტასია გოლობიანი</a:t>
            </a:r>
          </a:p>
          <a:p>
            <a:r>
              <a:rPr lang="ka-GE" sz="2900" dirty="0"/>
              <a:t>6. არჩილი ბოჯგუა</a:t>
            </a:r>
          </a:p>
          <a:p>
            <a:r>
              <a:rPr lang="ka-GE" sz="2900" dirty="0"/>
              <a:t>7. ალექსი ლემონჯავა</a:t>
            </a:r>
          </a:p>
          <a:p>
            <a:r>
              <a:rPr lang="ka-GE" sz="2900" dirty="0"/>
              <a:t>8. ნოდიკო მირგატია</a:t>
            </a:r>
          </a:p>
          <a:p>
            <a:r>
              <a:rPr lang="ka-GE" sz="2900" dirty="0"/>
              <a:t>9. ნინი ადამია</a:t>
            </a:r>
          </a:p>
          <a:p>
            <a:r>
              <a:rPr lang="ka-GE" sz="2900" dirty="0"/>
              <a:t>10. ანი ზარანდია</a:t>
            </a:r>
          </a:p>
          <a:p>
            <a:r>
              <a:rPr lang="ka-GE" sz="2900" dirty="0"/>
              <a:t>11. ლაზარე ჯომიდავა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901AFB-0115-4481-954C-2CE42387D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628900"/>
            <a:ext cx="366395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10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5B9D-634D-4301-AA52-421665FE7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/>
              <a:t>უანგაროდ ვის უყვარხარ, ნეტავ?!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D77CE-22A7-4B64-BDE4-77AFC863B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a-GE" dirty="0"/>
              <a:t>სსიპ სენაკის მუნიციპალიტეტის სოფელ ზანის საჯარო სკოლის მე-3 კლასელებმა პომპეზურად მიულოცეს დედებს- ყველაზე საოცარ და ძვირფას პიროვნებებს  ქალთა დღე -  8 მარტი;</a:t>
            </a:r>
          </a:p>
          <a:p>
            <a:r>
              <a:rPr lang="ka-GE" dirty="0"/>
              <a:t>საკუთარი ხელებით დაწერილი მილოცვებით და კეთილი სურვილებით შექმნეს კედლის გაზეთი „სიყვარულით დედას!“</a:t>
            </a:r>
          </a:p>
          <a:p>
            <a:r>
              <a:rPr lang="ka-GE" dirty="0"/>
              <a:t>ერთმანეთს ეჯიბრებოდნენ ლექსის მხატვრულად კითხვაში;</a:t>
            </a:r>
          </a:p>
          <a:p>
            <a:r>
              <a:rPr lang="ka-GE" dirty="0"/>
              <a:t> თბილ და ტკბილ სიტყვებს არ იშურებდნენ მათი მისამართით;</a:t>
            </a:r>
          </a:p>
          <a:p>
            <a:r>
              <a:rPr lang="ka-GE" dirty="0"/>
              <a:t>აქ ყველა მზად იყო საკუთარი შესაძლებლობების მაქსიმუმი, მართალია სიტყვით,  გამოევლინა საკუთარი დედის  ზეაღმატებულ ხარისხში  ასაყვანად;</a:t>
            </a:r>
          </a:p>
          <a:p>
            <a:r>
              <a:rPr lang="ka-GE" dirty="0"/>
              <a:t>ერთმანეთს მოუწოდეს: ჩვენი მისიაა, მშობლების მრავალწახნაგა ღირსეული და ღირებული დადებითი თვისებებიდან საუკეთესო უნდა  ავიღოთ და ავითვისოთ.</a:t>
            </a:r>
          </a:p>
          <a:p>
            <a:endParaRPr lang="ka-GE" dirty="0"/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26304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8BC4-41F6-4FE4-A92E-27B16763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/>
              <a:t>სსიპ ზანის საჯარო სკოლის მოსწავლეთა სახელით გილოცავთ 8 მარტს!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F2A68-BCCD-4DFA-888F-E4A219CD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 fontScale="92500" lnSpcReduction="10000"/>
          </a:bodyPr>
          <a:lstStyle/>
          <a:p>
            <a:r>
              <a:rPr lang="ka-GE" dirty="0"/>
              <a:t>სსიპ სენაკის მუნიციპალიტეტის სოფელ ზანის საჯარო სკოლის დირექცია გაცნობებთ, რომ სკოლაში ჩატარდა ქალთა  საერთაშორისო  დღისადმი  მიძღვნილი  შემდეგი  სახის ღონისძიებები:</a:t>
            </a:r>
          </a:p>
          <a:p>
            <a:pPr marL="0" indent="0">
              <a:buNone/>
            </a:pPr>
            <a:r>
              <a:rPr lang="ka-GE" dirty="0"/>
              <a:t>      1. მესამეკლასელთა  ლექცია-სემინარი;</a:t>
            </a:r>
          </a:p>
          <a:p>
            <a:pPr marL="0" indent="0">
              <a:buNone/>
            </a:pPr>
            <a:r>
              <a:rPr lang="ka-GE" dirty="0"/>
              <a:t>      2.  დაწყებითი კლასის მოსწავლეების  მიერ შესრულდა მუსიკალური ნომრები;</a:t>
            </a:r>
          </a:p>
          <a:p>
            <a:pPr marL="0" indent="0">
              <a:buNone/>
            </a:pPr>
            <a:r>
              <a:rPr lang="ka-GE" dirty="0"/>
              <a:t>      3. წაიკითხეს გამოჩენილი პოეტების ლექსები - დედებს; </a:t>
            </a:r>
          </a:p>
          <a:p>
            <a:pPr marL="0" indent="0">
              <a:buNone/>
            </a:pPr>
            <a:r>
              <a:rPr lang="ka-GE" dirty="0"/>
              <a:t>      4. ყვავილები მიართვეს დედებს და მასწავლებლებს; </a:t>
            </a:r>
          </a:p>
          <a:p>
            <a:pPr marL="0" indent="0">
              <a:buNone/>
            </a:pPr>
            <a:r>
              <a:rPr lang="ka-GE" dirty="0"/>
              <a:t>      5. კლასის დამრიგებელს მიართვეს სამახსოვრო სუვენირი;</a:t>
            </a:r>
            <a:endParaRPr lang="en-US" dirty="0"/>
          </a:p>
          <a:p>
            <a:pPr marL="0" indent="0">
              <a:buNone/>
            </a:pPr>
            <a:r>
              <a:rPr lang="ka-GE" dirty="0"/>
              <a:t>      6.  გადაიღეს სამახსოვრო სურათები.</a:t>
            </a:r>
          </a:p>
          <a:p>
            <a:pPr marL="0" indent="0" algn="ctr">
              <a:buNone/>
            </a:pPr>
            <a:r>
              <a:rPr lang="ka-GE" sz="1900" dirty="0">
                <a:solidFill>
                  <a:srgbClr val="C00000"/>
                </a:solidFill>
              </a:rPr>
              <a:t>გიზიარებთ წრფელი გულით და ზღვა ემოციებით სავსე ზეიმის დეტალებს!</a:t>
            </a:r>
          </a:p>
          <a:p>
            <a:r>
              <a:rPr lang="ka-GE" b="1" dirty="0"/>
              <a:t>   პატივისცემით:  </a:t>
            </a:r>
            <a:r>
              <a:rPr lang="ru-RU" b="1" dirty="0"/>
              <a:t>სსიპ  სენაკის მუნიციპალიტეტის  სოფელ </a:t>
            </a:r>
            <a:endParaRPr lang="en-US" dirty="0"/>
          </a:p>
          <a:p>
            <a:pPr marL="0" indent="0">
              <a:buNone/>
            </a:pPr>
            <a:r>
              <a:rPr lang="ka-GE" b="1" dirty="0"/>
              <a:t>        ზანის   საჯარო  </a:t>
            </a:r>
            <a:r>
              <a:rPr lang="ru-RU" b="1" dirty="0"/>
              <a:t>სკოლის დირექტორი                </a:t>
            </a:r>
            <a:r>
              <a:rPr lang="ka-GE" b="1" dirty="0"/>
              <a:t>    </a:t>
            </a:r>
            <a:r>
              <a:rPr lang="ru-RU" b="1" dirty="0"/>
              <a:t>   </a:t>
            </a:r>
            <a:r>
              <a:rPr lang="ka-GE" b="1" dirty="0"/>
              <a:t>/ რომანი კვაშილავა /</a:t>
            </a:r>
            <a:r>
              <a:rPr lang="ru-RU" b="1" dirty="0"/>
              <a:t>               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3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9359F-6CB6-4F3E-9D44-89C8F53EF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dirty="0"/>
              <a:t>ია, ია დაგიკრიფე</a:t>
            </a:r>
            <a:br>
              <a:rPr lang="ka-GE" dirty="0"/>
            </a:br>
            <a:r>
              <a:rPr lang="ka-GE" dirty="0"/>
              <a:t>ლურჯთვალა და კოპწია,</a:t>
            </a:r>
            <a:br>
              <a:rPr lang="ka-GE" dirty="0"/>
            </a:br>
            <a:r>
              <a:rPr lang="ka-GE" dirty="0"/>
              <a:t>8 მარტი და გაზაფხული</a:t>
            </a:r>
            <a:br>
              <a:rPr lang="ka-GE" dirty="0"/>
            </a:br>
            <a:r>
              <a:rPr lang="ka-GE" dirty="0"/>
              <a:t>ერთად მომილოცნია!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43D20C-A3E8-47A2-9BE9-3264B33BD8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3029744"/>
            <a:ext cx="5092700" cy="3472656"/>
          </a:xfrm>
        </p:spPr>
      </p:pic>
    </p:spTree>
    <p:extLst>
      <p:ext uri="{BB962C8B-B14F-4D97-AF65-F5344CB8AC3E}">
        <p14:creationId xmlns:p14="http://schemas.microsoft.com/office/powerpoint/2010/main" val="984282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833E2-9CE6-4713-8348-DA0A01347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/>
              <a:t>ვულოცავთ ქართველ  დედებს!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383096-7C50-4B96-A9DD-26340FCC1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ka-GE" sz="4000" dirty="0">
              <a:solidFill>
                <a:srgbClr val="C00000"/>
              </a:solidFill>
            </a:endParaRPr>
          </a:p>
          <a:p>
            <a:pPr algn="ctr"/>
            <a:endParaRPr lang="ka-GE" sz="4000" dirty="0">
              <a:solidFill>
                <a:srgbClr val="C00000"/>
              </a:solidFill>
            </a:endParaRPr>
          </a:p>
          <a:p>
            <a:pPr algn="ctr"/>
            <a:endParaRPr lang="ka-GE" sz="4000" dirty="0">
              <a:solidFill>
                <a:srgbClr val="C00000"/>
              </a:solidFill>
            </a:endParaRPr>
          </a:p>
          <a:p>
            <a:pPr algn="ctr"/>
            <a:endParaRPr lang="ka-GE" sz="4000" dirty="0">
              <a:solidFill>
                <a:srgbClr val="C00000"/>
              </a:solidFill>
            </a:endParaRPr>
          </a:p>
          <a:p>
            <a:pPr algn="ctr"/>
            <a:endParaRPr lang="ka-GE" sz="4000" dirty="0">
              <a:solidFill>
                <a:srgbClr val="C00000"/>
              </a:solidFill>
            </a:endParaRPr>
          </a:p>
          <a:p>
            <a:pPr algn="ctr"/>
            <a:endParaRPr lang="ka-GE" sz="40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ka-GE" sz="4000" dirty="0">
              <a:solidFill>
                <a:srgbClr val="C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77B23-F4FD-4F03-B66B-D6CD0984D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0" y="1409700"/>
            <a:ext cx="8067502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698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55C7-2E2D-4F52-970D-5E473766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A1130-C1CF-4ABA-83E0-3B7FE7351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a-GE" sz="6600" dirty="0">
                <a:solidFill>
                  <a:srgbClr val="C00000"/>
                </a:solidFill>
              </a:rPr>
              <a:t>გმადლობთ</a:t>
            </a:r>
          </a:p>
          <a:p>
            <a:pPr algn="ctr"/>
            <a:r>
              <a:rPr lang="ka-GE" sz="6600" dirty="0">
                <a:solidFill>
                  <a:srgbClr val="C00000"/>
                </a:solidFill>
              </a:rPr>
              <a:t>ყურადღებისთვის!</a:t>
            </a:r>
            <a:endParaRPr lang="en-US" sz="66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994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294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Sylfaen</vt:lpstr>
      <vt:lpstr>Trebuchet MS</vt:lpstr>
      <vt:lpstr>Wingdings 3</vt:lpstr>
      <vt:lpstr>Facet</vt:lpstr>
      <vt:lpstr>Document</vt:lpstr>
      <vt:lpstr>სსიპ სენაკის მუნიციპალიტეტის სოფელ ზანის საჯარო სკოლა </vt:lpstr>
      <vt:lpstr>PowerPoint Presentation</vt:lpstr>
      <vt:lpstr>ზეიმში მონაწილეთა სახელობითი სია</vt:lpstr>
      <vt:lpstr>უანგაროდ ვის უყვარხარ, ნეტავ?!</vt:lpstr>
      <vt:lpstr>სსიპ ზანის საჯარო სკოლის მოსწავლეთა სახელით გილოცავთ 8 მარტს!</vt:lpstr>
      <vt:lpstr>ია, ია დაგიკრიფე ლურჯთვალა და კოპწია, 8 მარტი და გაზაფხული ერთად მომილოცნია!</vt:lpstr>
      <vt:lpstr>ვულოცავთ ქართველ  დედებს!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სსიპ ზანის საჯარო სკოლა</dc:title>
  <dc:creator>ლორჩოშვილი ხათუნა</dc:creator>
  <cp:lastModifiedBy>ლორჩოშვილი ხათუნა</cp:lastModifiedBy>
  <cp:revision>69</cp:revision>
  <dcterms:created xsi:type="dcterms:W3CDTF">2022-05-23T07:36:39Z</dcterms:created>
  <dcterms:modified xsi:type="dcterms:W3CDTF">2024-03-07T06:04:21Z</dcterms:modified>
</cp:coreProperties>
</file>