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AD936-F67D-4A01-A11C-EA5FABC525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775855"/>
            <a:ext cx="8689976" cy="2195945"/>
          </a:xfrm>
        </p:spPr>
        <p:txBody>
          <a:bodyPr>
            <a:normAutofit fontScale="90000"/>
          </a:bodyPr>
          <a:lstStyle/>
          <a:p>
            <a:r>
              <a:rPr lang="ka-GE" sz="7300" b="1" cap="none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წყლის დღე</a:t>
            </a:r>
            <a:br>
              <a:rPr lang="ka-GE" b="1" cap="none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br>
              <a:rPr lang="ka-GE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ka-GE">
                <a:solidFill>
                  <a:schemeClr val="tx2">
                    <a:lumMod val="60000"/>
                    <a:lumOff val="40000"/>
                  </a:schemeClr>
                </a:solidFill>
              </a:rPr>
              <a:t>კონფერენცია</a:t>
            </a:r>
            <a:endParaRPr 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E9B2E4-4B4D-4DB8-B9CF-1A727FABF7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2195945"/>
          </a:xfrm>
        </p:spPr>
        <p:txBody>
          <a:bodyPr>
            <a:normAutofit/>
          </a:bodyPr>
          <a:lstStyle/>
          <a:p>
            <a:r>
              <a:rPr lang="ka-GE" sz="4000">
                <a:solidFill>
                  <a:srgbClr val="0070C0"/>
                </a:solidFill>
              </a:rPr>
              <a:t>სამოქალაქო განათლების კლუბი ,,თავისუფალი“</a:t>
            </a:r>
            <a:endParaRPr lang="en-US" sz="40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59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EBA26A-576A-4203-A813-A37F8545C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825978"/>
            <a:ext cx="9047018" cy="527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74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9ED168-D91D-4039-A98F-65A8B73C1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494" y="720436"/>
            <a:ext cx="8171670" cy="490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72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FA181C-0ED0-4F60-ABEF-2DC2A4EBB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178" y="1204602"/>
            <a:ext cx="7649643" cy="444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81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0291CB-EA10-4108-9A7B-57628DF88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236" y="1318918"/>
            <a:ext cx="8128822" cy="42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63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7ACB9B-50BE-4B34-BDC4-ABF1BDAC6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626" y="1233181"/>
            <a:ext cx="8298556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65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8641A-1C15-4E4B-ABA3-E3F72720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/>
              <a:t>დასასრული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B4C92-E9CE-47EA-9D35-1ADA0EEBBA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>
                <a:solidFill>
                  <a:srgbClr val="0070C0"/>
                </a:solidFill>
              </a:rPr>
              <a:t>სამოქალაქო განათლების კლუბი ,,თავისუფალი“</a:t>
            </a:r>
            <a:endParaRPr lang="en-US">
              <a:solidFill>
                <a:srgbClr val="0070C0"/>
              </a:solidFill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46212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7</TotalTime>
  <Words>18</Words>
  <Application>Microsoft Office PowerPoint</Application>
  <PresentationFormat>Widescreen</PresentationFormat>
  <Paragraphs>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Sylfaen</vt:lpstr>
      <vt:lpstr>Tw Cen MT</vt:lpstr>
      <vt:lpstr>Droplet</vt:lpstr>
      <vt:lpstr>წყლის დღე  კონფერენცია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დასასრული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წყლის დღე  კონფერენცია</dc:title>
  <dc:creator>AD10lagVardisubani</dc:creator>
  <cp:lastModifiedBy>AD10lagVardisubani</cp:lastModifiedBy>
  <cp:revision>2</cp:revision>
  <dcterms:created xsi:type="dcterms:W3CDTF">2023-03-23T10:46:44Z</dcterms:created>
  <dcterms:modified xsi:type="dcterms:W3CDTF">2023-03-29T08:09:04Z</dcterms:modified>
</cp:coreProperties>
</file>