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qQIPCfyg0OpYmePXCDsYws1WB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203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2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94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906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747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5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17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95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08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84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08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10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5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" name="Google Shape;98;p2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2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2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8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8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8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28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28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2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3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subTitle" idx="1"/>
          </p:nvPr>
        </p:nvSpPr>
        <p:spPr>
          <a:xfrm>
            <a:off x="322781" y="310718"/>
            <a:ext cx="8825658" cy="424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ru-RU" sz="5400">
                <a:solidFill>
                  <a:schemeClr val="accent3"/>
                </a:solidFill>
              </a:rPr>
              <a:t>     НАРКОМАНИЯ - ЭТО МЕДЛЕННАЯ СМЕРТЬ !</a:t>
            </a:r>
            <a:endParaRPr sz="54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320"/>
              <a:buNone/>
            </a:pPr>
            <a:endParaRPr sz="5400">
              <a:solidFill>
                <a:schemeClr val="accent3"/>
              </a:solidFill>
            </a:endParaRPr>
          </a:p>
        </p:txBody>
      </p:sp>
      <p:pic>
        <p:nvPicPr>
          <p:cNvPr id="152" name="Google Shape;1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757415" y="3429000"/>
            <a:ext cx="3320248" cy="332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710" y="2547077"/>
            <a:ext cx="4068278" cy="24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798049"/>
            <a:ext cx="4068278" cy="304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ctrTitle"/>
          </p:nvPr>
        </p:nvSpPr>
        <p:spPr>
          <a:xfrm>
            <a:off x="168676" y="1"/>
            <a:ext cx="981193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entury Gothic"/>
              <a:buNone/>
            </a:pPr>
            <a:r>
              <a:rPr lang="ru-RU" sz="4400" dirty="0">
                <a:solidFill>
                  <a:schemeClr val="accent3"/>
                </a:solidFill>
              </a:rPr>
              <a:t>От передозировки </a:t>
            </a:r>
            <a:r>
              <a:rPr lang="ru-RU" sz="4400" dirty="0" smtClean="0">
                <a:solidFill>
                  <a:schemeClr val="accent3"/>
                </a:solidFill>
              </a:rPr>
              <a:t>умирают </a:t>
            </a:r>
            <a:r>
              <a:rPr lang="ru-RU" sz="4400" dirty="0">
                <a:solidFill>
                  <a:schemeClr val="accent3"/>
                </a:solidFill>
              </a:rPr>
              <a:t>около </a:t>
            </a:r>
            <a:r>
              <a:rPr lang="ru-RU" sz="4400" dirty="0" smtClean="0">
                <a:solidFill>
                  <a:schemeClr val="accent3"/>
                </a:solidFill>
              </a:rPr>
              <a:t>30%, а </a:t>
            </a:r>
            <a:r>
              <a:rPr lang="ru-RU" sz="4400" dirty="0">
                <a:solidFill>
                  <a:schemeClr val="accent3"/>
                </a:solidFill>
              </a:rPr>
              <a:t>70% случаев смерти с употреблением </a:t>
            </a:r>
            <a:r>
              <a:rPr lang="ru-RU" sz="4400" dirty="0" smtClean="0">
                <a:solidFill>
                  <a:schemeClr val="accent3"/>
                </a:solidFill>
              </a:rPr>
              <a:t>опиоидов</a:t>
            </a:r>
            <a:r>
              <a:rPr lang="ru-RU" sz="4400" dirty="0">
                <a:solidFill>
                  <a:schemeClr val="accent3"/>
                </a:solidFill>
              </a:rPr>
              <a:t>. В целом от наркотиков </a:t>
            </a:r>
            <a:r>
              <a:rPr lang="ru-RU" sz="4400" dirty="0" smtClean="0">
                <a:solidFill>
                  <a:schemeClr val="accent3"/>
                </a:solidFill>
              </a:rPr>
              <a:t>умирают </a:t>
            </a:r>
            <a:r>
              <a:rPr lang="ru-RU" sz="4400" dirty="0">
                <a:solidFill>
                  <a:schemeClr val="accent3"/>
                </a:solidFill>
              </a:rPr>
              <a:t>около </a:t>
            </a:r>
            <a:r>
              <a:rPr lang="ru-RU" sz="4400" dirty="0" smtClean="0">
                <a:solidFill>
                  <a:schemeClr val="accent3"/>
                </a:solidFill>
              </a:rPr>
              <a:t>500 000 </a:t>
            </a:r>
            <a:r>
              <a:rPr lang="ru-RU" sz="4400" dirty="0">
                <a:solidFill>
                  <a:schemeClr val="accent3"/>
                </a:solidFill>
              </a:rPr>
              <a:t>человек.</a:t>
            </a:r>
            <a:endParaRPr dirty="0"/>
          </a:p>
        </p:txBody>
      </p:sp>
      <p:pic>
        <p:nvPicPr>
          <p:cNvPr id="215" name="Google Shape;2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2" y="3347828"/>
            <a:ext cx="3240350" cy="3510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 descr="C:\Users\AD2beshtasheni\Desktop\4bpnb7dd808690122dg_800c450.webp"/>
          <p:cNvSpPr/>
          <p:nvPr/>
        </p:nvSpPr>
        <p:spPr>
          <a:xfrm>
            <a:off x="3014663" y="1700213"/>
            <a:ext cx="6162675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1633" y="4383442"/>
            <a:ext cx="3920367" cy="247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277" y="3588707"/>
            <a:ext cx="4278560" cy="2747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>
            <a:spLocks noGrp="1"/>
          </p:cNvSpPr>
          <p:nvPr>
            <p:ph type="ctrTitle"/>
          </p:nvPr>
        </p:nvSpPr>
        <p:spPr>
          <a:xfrm>
            <a:off x="88776" y="-370010"/>
            <a:ext cx="9678773" cy="24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entury Gothic"/>
              <a:buNone/>
            </a:pPr>
            <a:r>
              <a:rPr lang="ru-RU" sz="4400">
                <a:solidFill>
                  <a:schemeClr val="accent3"/>
                </a:solidFill>
              </a:rPr>
              <a:t>  Во всём  Мире идёт усиленная борьба против распространения наркотиков.</a:t>
            </a:r>
            <a:endParaRPr/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53" y="4048847"/>
            <a:ext cx="4024649" cy="269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8666" y="2368659"/>
            <a:ext cx="4250595" cy="258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67641" y="2153436"/>
            <a:ext cx="26955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0625" y="4704564"/>
            <a:ext cx="3629608" cy="204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ctrTitle"/>
          </p:nvPr>
        </p:nvSpPr>
        <p:spPr>
          <a:xfrm>
            <a:off x="381740" y="1"/>
            <a:ext cx="9616627" cy="259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entury Gothic"/>
              <a:buNone/>
            </a:pPr>
            <a:r>
              <a:rPr lang="ru-RU" sz="4400">
                <a:solidFill>
                  <a:schemeClr val="accent3"/>
                </a:solidFill>
              </a:rPr>
              <a:t> Будьте сильнее! Скажите </a:t>
            </a:r>
            <a:r>
              <a:rPr lang="ru-RU" sz="4400">
                <a:solidFill>
                  <a:srgbClr val="FF0000"/>
                </a:solidFill>
              </a:rPr>
              <a:t>Нет наркотикам!</a:t>
            </a:r>
            <a:br>
              <a:rPr lang="ru-RU" sz="4400">
                <a:solidFill>
                  <a:srgbClr val="FF0000"/>
                </a:solidFill>
              </a:rPr>
            </a:br>
            <a:r>
              <a:rPr lang="ru-RU" sz="4400">
                <a:solidFill>
                  <a:srgbClr val="FF0000"/>
                </a:solidFill>
              </a:rPr>
              <a:t> </a:t>
            </a:r>
            <a:r>
              <a:rPr lang="ru-RU" sz="4400">
                <a:solidFill>
                  <a:schemeClr val="accent3"/>
                </a:solidFill>
              </a:rPr>
              <a:t>Наркотики для слабых людей!!!</a:t>
            </a:r>
            <a:endParaRPr sz="4400">
              <a:solidFill>
                <a:schemeClr val="accent3"/>
              </a:solidFill>
            </a:endParaRPr>
          </a:p>
        </p:txBody>
      </p:sp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6816" y="4328512"/>
            <a:ext cx="3777795" cy="251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89" y="3664907"/>
            <a:ext cx="2890083" cy="311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9259" y="2606245"/>
            <a:ext cx="4752090" cy="29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>
            <a:spLocks noGrp="1"/>
          </p:cNvSpPr>
          <p:nvPr>
            <p:ph type="ctrTitle"/>
          </p:nvPr>
        </p:nvSpPr>
        <p:spPr>
          <a:xfrm>
            <a:off x="1394652" y="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Century Gothic"/>
              <a:buNone/>
            </a:pPr>
            <a:r>
              <a:rPr lang="ru-RU">
                <a:solidFill>
                  <a:schemeClr val="accent3"/>
                </a:solidFill>
              </a:rPr>
              <a:t>Благодарю за внимание!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747030" y="2556768"/>
            <a:ext cx="630315" cy="489467"/>
          </a:xfrm>
          <a:prstGeom prst="hear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437475" y="561857"/>
            <a:ext cx="5774400" cy="5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ru-RU" sz="3600">
                <a:solidFill>
                  <a:schemeClr val="accent3"/>
                </a:solidFill>
              </a:rPr>
              <a:t>ЦЕЛЬ: помочь понять, что наркомания - это очень сложное заболевание, от которого невозможно полностью излечиться.</a:t>
            </a:r>
            <a:endParaRPr sz="36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ru-RU" sz="3600">
                <a:solidFill>
                  <a:schemeClr val="accent3"/>
                </a:solidFill>
              </a:rPr>
              <a:t> </a:t>
            </a:r>
            <a:endParaRPr sz="36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ru-RU" sz="3600">
                <a:solidFill>
                  <a:schemeClr val="accent3"/>
                </a:solidFill>
              </a:rPr>
              <a:t>ЗАДАЧА: дать полную информацию о последствиях, которые испытывают жертвы наркомании.</a:t>
            </a:r>
            <a:endParaRPr sz="3600">
              <a:solidFill>
                <a:schemeClr val="accent3"/>
              </a:solidFill>
            </a:endParaRPr>
          </a:p>
        </p:txBody>
      </p:sp>
      <p:pic>
        <p:nvPicPr>
          <p:cNvPr id="160" name="Google Shape;1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1282" y="2825782"/>
            <a:ext cx="5063231" cy="33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 rot="10800000" flipH="1">
            <a:off x="1103312" y="6248399"/>
            <a:ext cx="8946541" cy="15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0226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3200">
              <a:solidFill>
                <a:srgbClr val="EC5453"/>
              </a:solidFill>
            </a:endParaRPr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2444" y="2914052"/>
            <a:ext cx="4553948" cy="304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39287"/>
            <a:ext cx="4773227" cy="319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/>
          <p:nvPr/>
        </p:nvSpPr>
        <p:spPr>
          <a:xfrm>
            <a:off x="355107" y="991936"/>
            <a:ext cx="85180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последним данным наибольшее число наркоманов относится к возрастной группе от 17 до 25 лет.</a:t>
            </a:r>
            <a:endParaRPr sz="3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927373" y="162119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accent3"/>
                </a:solidFill>
              </a:rPr>
              <a:t>Так как наркотики дорого стоят наркоманы постоянно в поисках финансов,иначе у них начинается так называемая “ломка’’.</a:t>
            </a:r>
            <a:endParaRPr sz="32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rgbClr val="FF0000"/>
                </a:solidFill>
              </a:rPr>
              <a:t>        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0333" y="4205745"/>
            <a:ext cx="3983232" cy="233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" y="4469157"/>
            <a:ext cx="3983232" cy="207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4385" y="2195901"/>
            <a:ext cx="3849672" cy="256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ctrTitle"/>
          </p:nvPr>
        </p:nvSpPr>
        <p:spPr>
          <a:xfrm>
            <a:off x="160837" y="83547"/>
            <a:ext cx="9578148" cy="338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entury Gothic"/>
              <a:buNone/>
            </a:pPr>
            <a:r>
              <a:rPr lang="ru-RU" sz="5400">
                <a:solidFill>
                  <a:schemeClr val="accent3"/>
                </a:solidFill>
              </a:rPr>
              <a:t>Ломка -</a:t>
            </a:r>
            <a:r>
              <a:rPr lang="ru-RU" sz="4800">
                <a:solidFill>
                  <a:schemeClr val="accent3"/>
                </a:solidFill>
              </a:rPr>
              <a:t> </a:t>
            </a:r>
            <a:r>
              <a:rPr lang="ru-RU" sz="4000">
                <a:solidFill>
                  <a:schemeClr val="accent3"/>
                </a:solidFill>
              </a:rPr>
              <a:t>это сильная боль, рвота, судороги и другие симптомы.</a:t>
            </a:r>
            <a:br>
              <a:rPr lang="ru-RU" sz="4000">
                <a:solidFill>
                  <a:schemeClr val="accent3"/>
                </a:solidFill>
              </a:rPr>
            </a:br>
            <a:r>
              <a:rPr lang="ru-RU" sz="4000">
                <a:solidFill>
                  <a:schemeClr val="accent3"/>
                </a:solidFill>
              </a:rPr>
              <a:t/>
            </a:r>
            <a:br>
              <a:rPr lang="ru-RU" sz="4000">
                <a:solidFill>
                  <a:schemeClr val="accent3"/>
                </a:solidFill>
              </a:rPr>
            </a:br>
            <a:r>
              <a:rPr lang="ru-RU" sz="4000">
                <a:solidFill>
                  <a:schemeClr val="accent3"/>
                </a:solidFill>
              </a:rPr>
              <a:t> </a:t>
            </a:r>
            <a:r>
              <a:rPr lang="ru-RU" sz="4400">
                <a:solidFill>
                  <a:schemeClr val="accent3"/>
                </a:solidFill>
              </a:rPr>
              <a:t>Человек</a:t>
            </a:r>
            <a:r>
              <a:rPr lang="ru-RU" sz="4000">
                <a:solidFill>
                  <a:schemeClr val="accent3"/>
                </a:solidFill>
              </a:rPr>
              <a:t> становится рабом “дозы”! </a:t>
            </a:r>
            <a:r>
              <a:rPr lang="ru-RU" sz="4000">
                <a:solidFill>
                  <a:srgbClr val="FF0000"/>
                </a:solidFill>
              </a:rPr>
              <a:t/>
            </a:r>
            <a:br>
              <a:rPr lang="ru-RU" sz="4000">
                <a:solidFill>
                  <a:srgbClr val="FF0000"/>
                </a:solidFill>
              </a:rPr>
            </a:br>
            <a:endParaRPr sz="4000">
              <a:solidFill>
                <a:srgbClr val="FF0000"/>
              </a:solidFill>
            </a:endParaRPr>
          </a:p>
        </p:txBody>
      </p:sp>
      <p:sp>
        <p:nvSpPr>
          <p:cNvPr id="182" name="Google Shape;182;p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837" y="4197458"/>
            <a:ext cx="3639823" cy="257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2177" y="4352316"/>
            <a:ext cx="3639823" cy="242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2136" y="2924268"/>
            <a:ext cx="4080669" cy="271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ctrTitle"/>
          </p:nvPr>
        </p:nvSpPr>
        <p:spPr>
          <a:xfrm>
            <a:off x="199397" y="8"/>
            <a:ext cx="8347200" cy="664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entury Gothic"/>
              <a:buNone/>
            </a:pPr>
            <a:r>
              <a:rPr lang="ru-RU" sz="3200" dirty="0">
                <a:solidFill>
                  <a:schemeClr val="accent3"/>
                </a:solidFill>
              </a:rPr>
              <a:t>Немало наркоманов и среди известных людей</a:t>
            </a:r>
            <a:r>
              <a:rPr lang="ru-RU" sz="3200" dirty="0" smtClean="0">
                <a:solidFill>
                  <a:schemeClr val="accent3"/>
                </a:solidFill>
              </a:rPr>
              <a:t>:</a:t>
            </a:r>
            <a:r>
              <a:rPr lang="en-US" sz="3200" dirty="0" smtClean="0">
                <a:solidFill>
                  <a:schemeClr val="accent3"/>
                </a:solidFill>
              </a:rPr>
              <a:t/>
            </a:r>
            <a:br>
              <a:rPr lang="en-US" sz="3200" dirty="0" smtClean="0">
                <a:solidFill>
                  <a:schemeClr val="accent3"/>
                </a:solidFill>
              </a:rPr>
            </a:br>
            <a:r>
              <a:rPr lang="en-US" sz="3200" dirty="0" smtClean="0">
                <a:solidFill>
                  <a:schemeClr val="accent3"/>
                </a:solidFill>
              </a:rPr>
              <a:t/>
            </a:r>
            <a:br>
              <a:rPr lang="en-US" sz="3200" dirty="0" smtClean="0">
                <a:solidFill>
                  <a:schemeClr val="accent3"/>
                </a:solidFill>
              </a:rPr>
            </a:br>
            <a:r>
              <a:rPr lang="ru-RU" sz="3200" dirty="0" smtClean="0">
                <a:solidFill>
                  <a:schemeClr val="accent3"/>
                </a:solidFill>
              </a:rPr>
              <a:t> </a:t>
            </a:r>
            <a:r>
              <a:rPr lang="ru-RU" sz="3200" dirty="0"/>
              <a:t>Владимир Высоцкий,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Александр </a:t>
            </a:r>
            <a:r>
              <a:rPr lang="ru-RU" sz="3200" dirty="0"/>
              <a:t>Блок</a:t>
            </a:r>
            <a:r>
              <a:rPr lang="ru-RU" sz="3200" dirty="0" smtClean="0"/>
              <a:t>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Эдит </a:t>
            </a:r>
            <a:r>
              <a:rPr lang="ru-RU" sz="3200" dirty="0"/>
              <a:t>Пиаф,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Майлз </a:t>
            </a:r>
            <a:r>
              <a:rPr lang="ru-RU" sz="3200" dirty="0"/>
              <a:t>Девис</a:t>
            </a:r>
            <a:r>
              <a:rPr lang="ru-RU" sz="3200" dirty="0" smtClean="0"/>
              <a:t>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Хэмфри Деви </a:t>
            </a:r>
            <a:endParaRPr sz="3200" dirty="0"/>
          </a:p>
        </p:txBody>
      </p:sp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671" y="3867478"/>
            <a:ext cx="3265927" cy="21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1967" y="3864489"/>
            <a:ext cx="4143959" cy="289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2106" y="1327813"/>
            <a:ext cx="2999861" cy="2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1967" y="225544"/>
            <a:ext cx="2084757" cy="290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638" y="1678536"/>
            <a:ext cx="2791362" cy="18594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>
            <a:spLocks noGrp="1"/>
          </p:cNvSpPr>
          <p:nvPr>
            <p:ph type="ctrTitle"/>
          </p:nvPr>
        </p:nvSpPr>
        <p:spPr>
          <a:xfrm>
            <a:off x="826481" y="115409"/>
            <a:ext cx="10386016" cy="370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entury Gothic"/>
              <a:buNone/>
            </a:pPr>
            <a:r>
              <a:rPr lang="ru-RU" sz="4400" dirty="0">
                <a:solidFill>
                  <a:schemeClr val="accent3"/>
                </a:solidFill>
              </a:rPr>
              <a:t>Среди них есть и </a:t>
            </a:r>
            <a:r>
              <a:rPr lang="ru-RU" sz="4400" dirty="0" smtClean="0">
                <a:solidFill>
                  <a:schemeClr val="accent3"/>
                </a:solidFill>
              </a:rPr>
              <a:t>такие, которые </a:t>
            </a:r>
            <a:r>
              <a:rPr lang="ru-RU" sz="4400" dirty="0">
                <a:solidFill>
                  <a:schemeClr val="accent3"/>
                </a:solidFill>
              </a:rPr>
              <a:t>смогли  перебороть </a:t>
            </a:r>
            <a:r>
              <a:rPr lang="ru-RU" sz="4400" dirty="0" smtClean="0">
                <a:solidFill>
                  <a:schemeClr val="accent3"/>
                </a:solidFill>
              </a:rPr>
              <a:t>наркозависимость. </a:t>
            </a:r>
            <a:r>
              <a:rPr lang="ru-RU" sz="4400" dirty="0">
                <a:solidFill>
                  <a:schemeClr val="accent3"/>
                </a:solidFill>
              </a:rPr>
              <a:t>Э</a:t>
            </a:r>
            <a:r>
              <a:rPr lang="ru-RU" sz="4400" dirty="0" smtClean="0">
                <a:solidFill>
                  <a:schemeClr val="accent3"/>
                </a:solidFill>
              </a:rPr>
              <a:t>то </a:t>
            </a:r>
            <a:r>
              <a:rPr lang="ru-RU" sz="4400" dirty="0">
                <a:solidFill>
                  <a:schemeClr val="accent3"/>
                </a:solidFill>
              </a:rPr>
              <a:t>Маилс </a:t>
            </a:r>
            <a:r>
              <a:rPr lang="ru-RU" sz="4400" dirty="0" smtClean="0">
                <a:solidFill>
                  <a:schemeClr val="accent3"/>
                </a:solidFill>
              </a:rPr>
              <a:t>Девис – </a:t>
            </a:r>
            <a:r>
              <a:rPr lang="ka-GE" sz="4400" dirty="0" smtClean="0">
                <a:solidFill>
                  <a:schemeClr val="accent3"/>
                </a:solidFill>
              </a:rPr>
              <a:t>„</a:t>
            </a:r>
            <a:r>
              <a:rPr lang="ru-RU" sz="4400" dirty="0" smtClean="0">
                <a:solidFill>
                  <a:schemeClr val="accent3"/>
                </a:solidFill>
              </a:rPr>
              <a:t>Черный Князь Джаза</a:t>
            </a:r>
            <a:r>
              <a:rPr lang="ka-GE" sz="4400" dirty="0" smtClean="0">
                <a:solidFill>
                  <a:schemeClr val="accent3"/>
                </a:solidFill>
              </a:rPr>
              <a:t>“</a:t>
            </a:r>
            <a:r>
              <a:rPr lang="ru-RU" sz="4400" dirty="0" smtClean="0">
                <a:solidFill>
                  <a:schemeClr val="accent3"/>
                </a:solidFill>
              </a:rPr>
              <a:t>. </a:t>
            </a:r>
            <a:r>
              <a:rPr lang="ru-RU" sz="4400" dirty="0">
                <a:solidFill>
                  <a:schemeClr val="accent3"/>
                </a:solidFill>
              </a:rPr>
              <a:t>Н</a:t>
            </a:r>
            <a:r>
              <a:rPr lang="ru-RU" sz="4400" dirty="0" smtClean="0">
                <a:solidFill>
                  <a:schemeClr val="accent3"/>
                </a:solidFill>
              </a:rPr>
              <a:t>о </a:t>
            </a:r>
            <a:r>
              <a:rPr lang="ru-RU" sz="4400" dirty="0">
                <a:solidFill>
                  <a:schemeClr val="accent3"/>
                </a:solidFill>
              </a:rPr>
              <a:t>большинство из них заканчивают жизнь самоубйством.</a:t>
            </a:r>
            <a:endParaRPr dirty="0"/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79" y="4146943"/>
            <a:ext cx="4073993" cy="271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ctrTitle"/>
          </p:nvPr>
        </p:nvSpPr>
        <p:spPr>
          <a:xfrm>
            <a:off x="168676" y="292962"/>
            <a:ext cx="10717459" cy="345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entury Gothic"/>
              <a:buNone/>
            </a:pPr>
            <a:r>
              <a:rPr lang="ru-RU" sz="4400" dirty="0">
                <a:solidFill>
                  <a:schemeClr val="accent3"/>
                </a:solidFill>
              </a:rPr>
              <a:t>Если верить последним </a:t>
            </a:r>
            <a:r>
              <a:rPr lang="ru-RU" sz="4400" dirty="0" smtClean="0">
                <a:solidFill>
                  <a:schemeClr val="accent3"/>
                </a:solidFill>
              </a:rPr>
              <a:t>данным, </a:t>
            </a:r>
            <a:r>
              <a:rPr lang="ru-RU" sz="4400" dirty="0">
                <a:solidFill>
                  <a:schemeClr val="accent3"/>
                </a:solidFill>
              </a:rPr>
              <a:t>во всём мире от </a:t>
            </a:r>
            <a:r>
              <a:rPr lang="ru-RU" sz="4400" dirty="0" smtClean="0">
                <a:solidFill>
                  <a:schemeClr val="accent3"/>
                </a:solidFill>
              </a:rPr>
              <a:t>15 до </a:t>
            </a:r>
            <a:r>
              <a:rPr lang="ru-RU" sz="4400" dirty="0">
                <a:solidFill>
                  <a:schemeClr val="accent3"/>
                </a:solidFill>
              </a:rPr>
              <a:t>64 лет употребляют запрешённые наркотики около 284 миллионов человек.</a:t>
            </a:r>
            <a:endParaRPr dirty="0"/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676" y="4006195"/>
            <a:ext cx="2559312" cy="285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9831" y="4103983"/>
            <a:ext cx="3882169" cy="275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1368" y="4032857"/>
            <a:ext cx="4671920" cy="279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193</Words>
  <Application>Microsoft Office PowerPoint</Application>
  <PresentationFormat>Widescreen</PresentationFormat>
  <Paragraphs>16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Noto Sans Symbols</vt:lpstr>
      <vt:lpstr>Arial</vt:lpstr>
      <vt:lpstr>Century Gothic</vt:lpstr>
      <vt:lpstr>Calibri</vt:lpstr>
      <vt:lpstr>Ion</vt:lpstr>
      <vt:lpstr>PowerPoint Presentation</vt:lpstr>
      <vt:lpstr>PowerPoint Presentation</vt:lpstr>
      <vt:lpstr>PowerPoint Presentation</vt:lpstr>
      <vt:lpstr>PowerPoint Presentation</vt:lpstr>
      <vt:lpstr>Ломка - это сильная боль, рвота, судороги и другие симптомы.   Человек становится рабом “дозы”!  </vt:lpstr>
      <vt:lpstr>Немало наркоманов и среди известных людей:   Владимир Высоцкий,   Александр Блок,   Эдит Пиаф,   Майлз Девис,   Хэмфри Деви </vt:lpstr>
      <vt:lpstr>PowerPoint Presentation</vt:lpstr>
      <vt:lpstr>Среди них есть и такие, которые смогли  перебороть наркозависимость. Это Маилс Девис – „Черный Князь Джаза“. Но большинство из них заканчивают жизнь самоубйством.</vt:lpstr>
      <vt:lpstr>Если верить последним данным, во всём мире от 15 до 64 лет употребляют запрешённые наркотики около 284 миллионов человек.</vt:lpstr>
      <vt:lpstr>От передозировки умирают около 30%, а 70% случаев смерти с употреблением опиоидов. В целом от наркотиков умирают около 500 000 человек.</vt:lpstr>
      <vt:lpstr>  Во всём  Мире идёт усиленная борьба против распространения наркотиков.</vt:lpstr>
      <vt:lpstr> Будьте сильнее! Скажите Нет наркотикам!  Наркотики для слабых людей!!!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AD2Beshtasheni</dc:creator>
  <cp:lastModifiedBy>User</cp:lastModifiedBy>
  <cp:revision>6</cp:revision>
  <dcterms:created xsi:type="dcterms:W3CDTF">2023-01-17T06:33:03Z</dcterms:created>
  <dcterms:modified xsi:type="dcterms:W3CDTF">2023-01-19T21:00:22Z</dcterms:modified>
</cp:coreProperties>
</file>