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4660"/>
  </p:normalViewPr>
  <p:slideViewPr>
    <p:cSldViewPr snapToGrid="0">
      <p:cViewPr varScale="1">
        <p:scale>
          <a:sx n="70" d="100"/>
          <a:sy n="70" d="100"/>
        </p:scale>
        <p:origin x="75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1026</TotalTime>
  <Words>1148</Words>
  <Application>Microsoft Office PowerPoint</Application>
  <PresentationFormat>Широкоэкранный</PresentationFormat>
  <Paragraphs>142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Sylfaen</vt:lpstr>
      <vt:lpstr>Wingdings</vt:lpstr>
      <vt:lpstr>Тема Office</vt:lpstr>
      <vt:lpstr>Презентация PowerPoint</vt:lpstr>
      <vt:lpstr>ევროპის კავშირის  შექმნის  იდეა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დიდი  ბრიტანეთი--  ევროკავშირი.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მითი 1-ელი :</vt:lpstr>
      <vt:lpstr>მითი მე-2 :</vt:lpstr>
      <vt:lpstr>მითი  მე-3 :</vt:lpstr>
      <vt:lpstr>მითი  მე-4:</vt:lpstr>
      <vt:lpstr>მითი მე-5:</vt:lpstr>
      <vt:lpstr>          მითი  მე-6:  </vt:lpstr>
      <vt:lpstr>მითი  მე-7:</vt:lpstr>
      <vt:lpstr>მითი მე-8 :</vt:lpstr>
      <vt:lpstr>  მითი   მე-9: </vt:lpstr>
      <vt:lpstr>მითი მე-10</vt:lpstr>
      <vt:lpstr>სამეზობლო  პოლიტიკა</vt:lpstr>
      <vt:lpstr>Презентация PowerPoint</vt:lpstr>
      <vt:lpstr>პრეზენტაციის  დასასრული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83</cp:revision>
  <dcterms:created xsi:type="dcterms:W3CDTF">2021-11-01T22:17:51Z</dcterms:created>
  <dcterms:modified xsi:type="dcterms:W3CDTF">2022-05-11T08:28:57Z</dcterms:modified>
</cp:coreProperties>
</file>