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1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98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4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75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212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6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05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0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5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8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2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6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15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7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19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C32384-E660-91AE-2CF7-953F58E0FF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8205" r="1" b="5304"/>
          <a:stretch/>
        </p:blipFill>
        <p:spPr>
          <a:xfrm>
            <a:off x="522464" y="476352"/>
            <a:ext cx="11147071" cy="59052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0EBE28-4D3F-4687-BCF1-33ED6CF6F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568" y="3444673"/>
            <a:ext cx="6650871" cy="2736390"/>
          </a:xfrm>
        </p:spPr>
        <p:txBody>
          <a:bodyPr anchor="b">
            <a:normAutofit/>
          </a:bodyPr>
          <a:lstStyle/>
          <a:p>
            <a:r>
              <a:rPr lang="en-GB" sz="11500" dirty="0">
                <a:solidFill>
                  <a:srgbClr val="FFFFFF"/>
                </a:solidFill>
              </a:rPr>
              <a:t>26 </a:t>
            </a:r>
            <a:r>
              <a:rPr lang="ka-GE" sz="11500" dirty="0">
                <a:solidFill>
                  <a:srgbClr val="FFFFFF"/>
                </a:solidFill>
              </a:rPr>
              <a:t>მაისი</a:t>
            </a:r>
            <a:endParaRPr lang="en-US" sz="115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5C1493-49C3-4201-A605-39A19CA47D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6565" y="655320"/>
            <a:ext cx="4869025" cy="1949813"/>
          </a:xfrm>
        </p:spPr>
        <p:txBody>
          <a:bodyPr anchor="t">
            <a:normAutofit fontScale="92500"/>
          </a:bodyPr>
          <a:lstStyle/>
          <a:p>
            <a:pPr algn="r"/>
            <a:endParaRPr lang="ka-GE" sz="4800" dirty="0">
              <a:solidFill>
                <a:srgbClr val="FFFFFF"/>
              </a:solidFill>
            </a:endParaRPr>
          </a:p>
          <a:p>
            <a:pPr algn="r"/>
            <a:r>
              <a:rPr lang="ka-GE" sz="6600" dirty="0">
                <a:solidFill>
                  <a:srgbClr val="FFFFFF"/>
                </a:solidFill>
              </a:rPr>
              <a:t>საქართველო</a:t>
            </a:r>
            <a:endParaRPr lang="en-US" sz="6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78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39912-055A-4E3B-AE4F-20B00738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47920"/>
            <a:ext cx="9605811" cy="728480"/>
          </a:xfrm>
        </p:spPr>
        <p:txBody>
          <a:bodyPr/>
          <a:lstStyle/>
          <a:p>
            <a:pPr algn="ctr"/>
            <a:r>
              <a:rPr lang="ka-GE" dirty="0"/>
              <a:t>  „ფეხზე  დაგიდგები  ჩემო  საქართველო!“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8255C-7448-485F-A8C3-6065AE8F0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a-GE" dirty="0"/>
              <a:t>/</a:t>
            </a:r>
            <a:endParaRPr lang="en-US" dirty="0"/>
          </a:p>
        </p:txBody>
      </p:sp>
      <p:pic>
        <p:nvPicPr>
          <p:cNvPr id="1026" name="Picture 2" descr="Flags, Symbols, and Currencies of Georgia - World Atlas">
            <a:extLst>
              <a:ext uri="{FF2B5EF4-FFF2-40B4-BE49-F238E27FC236}">
                <a16:creationId xmlns:a16="http://schemas.microsoft.com/office/drawing/2014/main" id="{945F45F5-D260-48B7-911A-5F437DD4D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241" y="2603501"/>
            <a:ext cx="4336802" cy="341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38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424F9-1134-421C-92CB-F13A64A0D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171" y="449943"/>
            <a:ext cx="8761413" cy="899887"/>
          </a:xfrm>
        </p:spPr>
        <p:txBody>
          <a:bodyPr/>
          <a:lstStyle/>
          <a:p>
            <a:r>
              <a:rPr lang="ka-G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სსიპ ზანის საჯარო სკოლის სახელით გილოცავთ   </a:t>
            </a:r>
            <a:r>
              <a:rPr lang="ka-GE" sz="2400" b="1" spc="50" dirty="0">
                <a:ln>
                  <a:noFill/>
                </a:ln>
                <a:solidFill>
                  <a:srgbClr val="E7E6E6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 მაისს!</a:t>
            </a:r>
            <a:br>
              <a:rPr lang="ka-GE" sz="2400" b="1" spc="50" dirty="0">
                <a:ln>
                  <a:noFill/>
                </a:ln>
                <a:solidFill>
                  <a:srgbClr val="E7E6E6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F4464-E7C3-4143-89F5-C5A2E9661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1349830"/>
            <a:ext cx="11277600" cy="5508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a-G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გიგზავნით საქართველოს დამოუკიდებლობის დღის    </a:t>
            </a:r>
            <a:r>
              <a:rPr lang="ka-GE" sz="1800" b="1" spc="50" dirty="0">
                <a:ln>
                  <a:noFill/>
                </a:ln>
                <a:solidFill>
                  <a:srgbClr val="E7E6E6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 </a:t>
            </a:r>
            <a:r>
              <a:rPr lang="ka-GE" sz="1800" b="1" spc="50" dirty="0">
                <a:ln>
                  <a:noFill/>
                </a:ln>
                <a:solidFill>
                  <a:srgbClr val="FF0000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 მაისისადმი   </a:t>
            </a:r>
            <a:r>
              <a:rPr lang="ka-G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მიძღვნილი სსიპ ზანის საჯარო </a:t>
            </a:r>
            <a:r>
              <a:rPr lang="ka-GE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სკოლაში  </a:t>
            </a:r>
            <a:r>
              <a:rPr lang="ka-G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ჩატარებული  ღონისძიებების ჩამონათვალს:</a:t>
            </a:r>
          </a:p>
          <a:p>
            <a:pPr marL="0" indent="0">
              <a:buNone/>
            </a:pPr>
            <a:r>
              <a:rPr lang="ka-GE" dirty="0"/>
              <a:t>1.   უფროსკლასელთათვის ლექცია-სემინარის ჩატარება;</a:t>
            </a:r>
            <a:endParaRPr lang="en-US" dirty="0"/>
          </a:p>
          <a:p>
            <a:pPr marL="0" indent="0">
              <a:buNone/>
            </a:pPr>
            <a:r>
              <a:rPr lang="ka-GE" dirty="0"/>
              <a:t>2.   კედლის გაზეთის გამოშვება;</a:t>
            </a:r>
            <a:endParaRPr lang="en-US" dirty="0"/>
          </a:p>
          <a:p>
            <a:pPr marL="0" indent="0">
              <a:buNone/>
            </a:pPr>
            <a:r>
              <a:rPr lang="ka-GE" dirty="0"/>
              <a:t>3.   სპორტული ღონისძიებების ჩატარება (მინიფეხბურთი, მაგიდის ჩოგბურთი);</a:t>
            </a:r>
            <a:endParaRPr lang="en-US" dirty="0"/>
          </a:p>
          <a:p>
            <a:pPr marL="0" indent="0">
              <a:buNone/>
            </a:pPr>
            <a:r>
              <a:rPr lang="ka-GE" dirty="0"/>
              <a:t>4.   კლასის საათის ჩატარება;</a:t>
            </a:r>
            <a:endParaRPr lang="en-US" dirty="0"/>
          </a:p>
          <a:p>
            <a:pPr marL="0" indent="0">
              <a:buNone/>
            </a:pPr>
            <a:r>
              <a:rPr lang="ka-GE" dirty="0"/>
              <a:t>5.   IV კლასის მოსწავლეების მონაწილეობით ჩატარდება  აქტივობა,  სახელწოდებით:  </a:t>
            </a:r>
            <a:endParaRPr lang="en-US" dirty="0"/>
          </a:p>
          <a:p>
            <a:pPr marL="0" indent="0">
              <a:buNone/>
            </a:pPr>
            <a:r>
              <a:rPr lang="ka-GE" b="1" dirty="0"/>
              <a:t> „ფეხზე  დაგიდგები ჩემო საქართველო!“;</a:t>
            </a:r>
            <a:endParaRPr lang="en-US" dirty="0"/>
          </a:p>
          <a:p>
            <a:pPr marL="0" indent="0">
              <a:buNone/>
            </a:pPr>
            <a:r>
              <a:rPr lang="ka-GE" dirty="0"/>
              <a:t>6.  26 მაისისადმი მიძღვნილი  საკუთარი ჩანახატების გამოფენა;</a:t>
            </a:r>
            <a:endParaRPr lang="en-US" dirty="0"/>
          </a:p>
          <a:p>
            <a:pPr marL="0" indent="0">
              <a:buNone/>
            </a:pPr>
            <a:r>
              <a:rPr lang="ka-GE" dirty="0"/>
              <a:t>7.  IV კლასელებისათვის სიგელების გადაცემა დაწყებითი საფეხურის წარმატებით დამთავრებისათვის.</a:t>
            </a:r>
          </a:p>
          <a:p>
            <a:pPr marL="0" indent="0">
              <a:buNone/>
            </a:pPr>
            <a:r>
              <a:rPr lang="ka-GE" dirty="0"/>
              <a:t> დაგეგმილ ღონისძიებებში  დირექციასთან ერთად ჩართული იქნება კლასის ხელმძღვანელები.</a:t>
            </a:r>
            <a:endParaRPr lang="en-US" dirty="0"/>
          </a:p>
          <a:p>
            <a:pPr marL="0" indent="0">
              <a:buNone/>
            </a:pPr>
            <a:r>
              <a:rPr lang="ka-G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																																			</a:t>
            </a:r>
            <a:r>
              <a:rPr lang="ka-G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ზანის საჯარო სკოლის საქმისმწარმოებელი</a:t>
            </a:r>
            <a:r>
              <a:rPr lang="ka-G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</a:t>
            </a:r>
            <a:r>
              <a:rPr lang="ka-GE" sz="2400" b="1" dirty="0">
                <a:ln w="6604" cap="flat" cmpd="sng" algn="ctr">
                  <a:solidFill>
                    <a:srgbClr val="ED7D31"/>
                  </a:solidFill>
                  <a:prstDash val="solid"/>
                  <a:round/>
                </a:ln>
                <a:noFill/>
                <a:effectLst>
                  <a:outerShdw dist="38100" dir="2700000" algn="tl">
                    <a:schemeClr val="accent2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რიმა   გაწერელია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294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345</TotalTime>
  <Words>167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Ion Boardroom</vt:lpstr>
      <vt:lpstr>26 მაისი</vt:lpstr>
      <vt:lpstr>  „ფეხზე  დაგიდგები  ჩემო  საქართველო!“</vt:lpstr>
      <vt:lpstr>სსიპ ზანის საჯარო სკოლის სახელით გილოცავთ   26 მაისს!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 მაისი</dc:title>
  <dc:creator>moni</dc:creator>
  <cp:lastModifiedBy>ლორჩოშვილი ხათუნა</cp:lastModifiedBy>
  <cp:revision>17</cp:revision>
  <dcterms:created xsi:type="dcterms:W3CDTF">2022-05-21T06:52:53Z</dcterms:created>
  <dcterms:modified xsi:type="dcterms:W3CDTF">2022-05-27T07:18:18Z</dcterms:modified>
</cp:coreProperties>
</file>