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91E32-9AC3-48A1-881C-A3D21956CE1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1D804-F4F6-42CB-81ED-0B2EB7130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1D804-F4F6-42CB-81ED-0B2EB71300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3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3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2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6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95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3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1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0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3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1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4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0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B0D1B1-B928-44D9-90FE-40C86F614443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19FD9-A877-4EAF-B66D-D9C24758E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microsoft.com/office/2007/relationships/hdphoto" Target="../media/hdphoto10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2.wdp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12.wdp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349EB-62AE-4B9A-9FF4-3EBFC00C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886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a-GE" dirty="0"/>
              <a:t>რევაზ ინანიშვილი-</a:t>
            </a:r>
            <a:r>
              <a:rPr lang="ka-GE" sz="3600" dirty="0">
                <a:solidFill>
                  <a:srgbClr val="FF0000"/>
                </a:solidFill>
              </a:rPr>
              <a:t>ჩვენი ყოჩაღი სკვინჩა</a:t>
            </a:r>
            <a:r>
              <a:rPr lang="en-US" sz="3600" dirty="0">
                <a:solidFill>
                  <a:srgbClr val="FF0000"/>
                </a:solidFill>
              </a:rPr>
              <a:t>           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ნიბლია (სკვინჩა) - paata.ge photography | Facebook">
            <a:extLst>
              <a:ext uri="{FF2B5EF4-FFF2-40B4-BE49-F238E27FC236}">
                <a16:creationId xmlns:a16="http://schemas.microsoft.com/office/drawing/2014/main" id="{73B28F63-EE94-4179-A780-9D75E7088A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5770" y="2673236"/>
            <a:ext cx="3151573" cy="16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BE3D819-7514-48F7-ABDF-90687748681D}"/>
              </a:ext>
            </a:extLst>
          </p:cNvPr>
          <p:cNvSpPr txBox="1">
            <a:spLocks/>
          </p:cNvSpPr>
          <p:nvPr/>
        </p:nvSpPr>
        <p:spPr>
          <a:xfrm>
            <a:off x="1527701" y="458087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a-GE" sz="1800" dirty="0" err="1"/>
              <a:t>სსიპ</a:t>
            </a:r>
            <a:r>
              <a:rPr lang="ka-GE" dirty="0" err="1"/>
              <a:t>.</a:t>
            </a:r>
            <a:r>
              <a:rPr lang="ka-GE" sz="1800" dirty="0" err="1"/>
              <a:t>ხელვაჩაურის</a:t>
            </a:r>
            <a:r>
              <a:rPr lang="ka-GE" sz="1800" dirty="0"/>
              <a:t> მუნიციპალიტეტის სოფელ </a:t>
            </a:r>
            <a:r>
              <a:rPr lang="ka-GE" sz="1800" dirty="0" err="1"/>
              <a:t>აჭარისწყლის</a:t>
            </a:r>
            <a:r>
              <a:rPr lang="ka-GE" sz="1800" dirty="0"/>
              <a:t> საჯარო სკოლის მე-7 კლასის მოსწავლე ნინი ცინცაძე</a:t>
            </a:r>
            <a:r>
              <a:rPr lang="en-US" sz="3600" dirty="0">
                <a:solidFill>
                  <a:srgbClr val="FF0000"/>
                </a:solidFill>
              </a:rPr>
              <a:t>          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30192AA-CFDD-4E45-9FC8-A65A7586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696351"/>
            <a:ext cx="4515729" cy="696352"/>
          </a:xfrm>
        </p:spPr>
        <p:txBody>
          <a:bodyPr>
            <a:normAutofit/>
          </a:bodyPr>
          <a:lstStyle/>
          <a:p>
            <a:r>
              <a:rPr lang="ka-GE" sz="2400" dirty="0">
                <a:highlight>
                  <a:srgbClr val="00FFFF"/>
                </a:highlight>
              </a:rPr>
              <a:t>  დეკემბრის ქარიანი დღე.</a:t>
            </a:r>
            <a:endParaRPr lang="en-GB" sz="2400" dirty="0">
              <a:highlight>
                <a:srgbClr val="00FFFF"/>
              </a:highlight>
            </a:endParaRPr>
          </a:p>
        </p:txBody>
      </p:sp>
      <p:pic>
        <p:nvPicPr>
          <p:cNvPr id="2060" name="Picture 12" descr="Winter street graphic black white landscape sketch illustration vector  Stock Vector Image &amp; Art - Alamy">
            <a:extLst>
              <a:ext uri="{FF2B5EF4-FFF2-40B4-BE49-F238E27FC236}">
                <a16:creationId xmlns:a16="http://schemas.microsoft.com/office/drawing/2014/main" id="{8EB721F9-611D-4CA9-B4D1-962104FD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09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1" b="89163" l="0" r="97581">
                        <a14:foregroundMark x1="1613" y1="3941" x2="33871" y2="5911"/>
                        <a14:foregroundMark x1="33871" y1="5911" x2="58065" y2="4433"/>
                        <a14:foregroundMark x1="58065" y1="4433" x2="89919" y2="11330"/>
                        <a14:foregroundMark x1="89919" y1="11330" x2="94355" y2="16256"/>
                        <a14:foregroundMark x1="94355" y1="16256" x2="95968" y2="28079"/>
                        <a14:foregroundMark x1="95968" y1="28079" x2="99194" y2="82759"/>
                        <a14:foregroundMark x1="99194" y1="82759" x2="97112" y2="85303"/>
                        <a14:foregroundMark x1="2717" y1="87721" x2="1613" y2="87685"/>
                        <a14:foregroundMark x1="25572" y1="88462" x2="25390" y2="88456"/>
                        <a14:foregroundMark x1="1613" y1="87685" x2="403" y2="23153"/>
                        <a14:foregroundMark x1="403" y1="23153" x2="2419" y2="5419"/>
                        <a14:foregroundMark x1="99137" y1="85457" x2="97581" y2="11330"/>
                        <a14:foregroundMark x1="97581" y1="11330" x2="91129" y2="3941"/>
                        <a14:backgroundMark x1="2016" y1="97537" x2="17742" y2="95567"/>
                        <a14:backgroundMark x1="17742" y1="95567" x2="71371" y2="99015"/>
                        <a14:backgroundMark x1="71371" y1="99015" x2="84638" y2="97361"/>
                        <a14:backgroundMark x1="3016" y1="93032" x2="403" y2="93103"/>
                        <a14:backgroundMark x1="4335" y1="92996" x2="3657" y2="93014"/>
                        <a14:backgroundMark x1="403" y1="93103" x2="403" y2="93103"/>
                        <a14:backgroundMark x1="0" y1="93103" x2="23790" y2="91626"/>
                        <a14:backgroundMark x1="23790" y1="91626" x2="30645" y2="92611"/>
                        <a14:backgroundMark x1="30645" y1="92611" x2="53226" y2="91626"/>
                        <a14:backgroundMark x1="53226" y1="91626" x2="83871" y2="92611"/>
                        <a14:backgroundMark x1="83871" y1="92611" x2="91129" y2="92118"/>
                        <a14:backgroundMark x1="91129" y1="92118" x2="97581" y2="92611"/>
                        <a14:backgroundMark x1="97581" y1="92611" x2="31452" y2="98522"/>
                        <a14:backgroundMark x1="31452" y1="98522" x2="1613" y2="96552"/>
                        <a14:backgroundMark x1="1613" y1="96552" x2="0" y2="9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" y="1392703"/>
            <a:ext cx="10494499" cy="47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Cartoon Playing Kids Running Winter Stock Illustrations – 32 Cute  Cartoon Playing Kids Running Winter Stock Illustrations, Vectors &amp; Clipart  - Dreamstime">
            <a:extLst>
              <a:ext uri="{FF2B5EF4-FFF2-40B4-BE49-F238E27FC236}">
                <a16:creationId xmlns:a16="http://schemas.microsoft.com/office/drawing/2014/main" id="{75EDABD7-E5E8-460D-9B0F-FD711A81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000" y1="60912" x2="61000" y2="51610"/>
                        <a14:foregroundMark x1="60948" y1="51436" x2="61063" y2="62880"/>
                        <a14:foregroundMark x1="61063" y1="62880" x2="62625" y2="51252"/>
                        <a14:foregroundMark x1="62625" y1="51252" x2="61250" y2="61181"/>
                        <a14:foregroundMark x1="61250" y1="61181" x2="59079" y2="65931"/>
                        <a14:foregroundMark x1="58855" y1="66000" x2="61250" y2="59481"/>
                        <a14:foregroundMark x1="61250" y1="59481" x2="56938" y2="65206"/>
                        <a14:foregroundMark x1="59405" y1="53952" x2="59532" y2="53371"/>
                        <a14:foregroundMark x1="56938" y1="65206" x2="58033" y2="60211"/>
                        <a14:foregroundMark x1="60097" y1="55580" x2="60313" y2="61091"/>
                        <a14:foregroundMark x1="59990" y1="52850" x2="60043" y2="54206"/>
                        <a14:foregroundMark x1="60313" y1="61091" x2="53875" y2="66726"/>
                        <a14:foregroundMark x1="56170" y1="65937" x2="61938" y2="63953"/>
                        <a14:foregroundMark x1="53875" y1="66726" x2="56011" y2="65991"/>
                        <a14:foregroundMark x1="61938" y1="63953" x2="62563" y2="71109"/>
                        <a14:foregroundMark x1="62563" y1="71109" x2="61563" y2="61807"/>
                        <a14:foregroundMark x1="61547" y1="60745" x2="61687" y2="70036"/>
                        <a14:foregroundMark x1="61687" y1="70036" x2="60688" y2="61986"/>
                        <a14:foregroundMark x1="60688" y1="61986" x2="62875" y2="70930"/>
                        <a14:foregroundMark x1="62094" y1="60118" x2="61563" y2="52773"/>
                        <a14:foregroundMark x1="62875" y1="70930" x2="62251" y2="62293"/>
                        <a14:foregroundMark x1="61563" y1="52773" x2="60212" y2="54274"/>
                        <a14:foregroundMark x1="61676" y1="50850" x2="63625" y2="50089"/>
                        <a14:foregroundMark x1="63625" y1="50089" x2="58197" y2="65980"/>
                        <a14:foregroundMark x1="57091" y1="68546" x2="58562" y2="61360"/>
                        <a14:foregroundMark x1="56750" y1="70215" x2="56951" y2="69235"/>
                        <a14:foregroundMark x1="58562" y1="61360" x2="64038" y2="59982"/>
                        <a14:foregroundMark x1="63700" y1="58551" x2="63000" y2="56798"/>
                        <a14:foregroundMark x1="60438" y1="52683" x2="59228" y2="53882"/>
                        <a14:foregroundMark x1="58881" y1="54530" x2="61313" y2="52415"/>
                        <a14:foregroundMark x1="61313" y1="52415" x2="61042" y2="51563"/>
                        <a14:foregroundMark x1="60438" y1="51610" x2="60000" y2="51610"/>
                        <a14:backgroundMark x1="46250" y1="51521" x2="56813" y2="42397"/>
                        <a14:backgroundMark x1="56813" y1="42397" x2="31563" y2="47853"/>
                        <a14:backgroundMark x1="31563" y1="47853" x2="53813" y2="36315"/>
                        <a14:backgroundMark x1="53813" y1="36315" x2="35500" y2="41413"/>
                        <a14:backgroundMark x1="35500" y1="41413" x2="43000" y2="36404"/>
                        <a14:backgroundMark x1="43000" y1="36404" x2="60250" y2="33005"/>
                        <a14:backgroundMark x1="60250" y1="33005" x2="36313" y2="31485"/>
                        <a14:backgroundMark x1="36313" y1="31485" x2="48500" y2="36136"/>
                        <a14:backgroundMark x1="48500" y1="36136" x2="47375" y2="28801"/>
                        <a14:backgroundMark x1="47375" y1="28801" x2="38250" y2="40250"/>
                        <a14:backgroundMark x1="38250" y1="40250" x2="53813" y2="33274"/>
                        <a14:backgroundMark x1="53813" y1="33274" x2="36563" y2="43381"/>
                        <a14:backgroundMark x1="36563" y1="43381" x2="46625" y2="45975"/>
                        <a14:backgroundMark x1="46625" y1="45975" x2="28438" y2="46512"/>
                        <a14:backgroundMark x1="28438" y1="46512" x2="55250" y2="28175"/>
                        <a14:backgroundMark x1="55250" y1="28175" x2="47438" y2="34168"/>
                        <a14:backgroundMark x1="47438" y1="34168" x2="56063" y2="41324"/>
                        <a14:backgroundMark x1="56063" y1="41324" x2="46438" y2="44812"/>
                        <a14:backgroundMark x1="46438" y1="44812" x2="52875" y2="38730"/>
                        <a14:backgroundMark x1="52875" y1="38730" x2="47625" y2="48211"/>
                        <a14:backgroundMark x1="47625" y1="48211" x2="46688" y2="38462"/>
                        <a14:backgroundMark x1="46688" y1="38462" x2="49563" y2="32737"/>
                        <a14:backgroundMark x1="49563" y1="32737" x2="31063" y2="39177"/>
                        <a14:backgroundMark x1="31063" y1="39177" x2="40250" y2="26476"/>
                        <a14:backgroundMark x1="40250" y1="26476" x2="43438" y2="32737"/>
                        <a14:backgroundMark x1="43438" y1="32737" x2="38188" y2="35868"/>
                        <a14:backgroundMark x1="38188" y1="35868" x2="44188" y2="33363"/>
                        <a14:backgroundMark x1="44188" y1="33363" x2="34063" y2="47138"/>
                        <a14:backgroundMark x1="34063" y1="47138" x2="41500" y2="43470"/>
                        <a14:backgroundMark x1="41500" y1="43470" x2="44750" y2="37657"/>
                        <a14:backgroundMark x1="44750" y1="37657" x2="31688" y2="57871"/>
                        <a14:backgroundMark x1="31688" y1="57871" x2="39875" y2="62254"/>
                        <a14:backgroundMark x1="39875" y1="62254" x2="36063" y2="67889"/>
                        <a14:backgroundMark x1="36063" y1="67889" x2="38313" y2="77460"/>
                        <a14:backgroundMark x1="38313" y1="77460" x2="32375" y2="80859"/>
                        <a14:backgroundMark x1="32375" y1="80859" x2="39688" y2="70036"/>
                        <a14:backgroundMark x1="39688" y1="70036" x2="33500" y2="76386"/>
                        <a14:backgroundMark x1="33500" y1="76386" x2="38563" y2="71288"/>
                        <a14:backgroundMark x1="38563" y1="71288" x2="33313" y2="72361"/>
                        <a14:backgroundMark x1="33313" y1="72361" x2="40125" y2="59660"/>
                        <a14:backgroundMark x1="40125" y1="59660" x2="32813" y2="63864"/>
                        <a14:backgroundMark x1="32813" y1="63864" x2="41313" y2="54025"/>
                        <a14:backgroundMark x1="41313" y1="54025" x2="35563" y2="58318"/>
                        <a14:backgroundMark x1="35563" y1="58318" x2="40313" y2="48122"/>
                        <a14:backgroundMark x1="40313" y1="48122" x2="38125" y2="54472"/>
                        <a14:backgroundMark x1="38125" y1="54472" x2="39375" y2="53309"/>
                        <a14:backgroundMark x1="51688" y1="47764" x2="50313" y2="61807"/>
                        <a14:backgroundMark x1="50313" y1="61807" x2="50313" y2="51163"/>
                        <a14:backgroundMark x1="50313" y1="51163" x2="50813" y2="59034"/>
                        <a14:backgroundMark x1="50813" y1="59034" x2="49500" y2="47674"/>
                        <a14:backgroundMark x1="49500" y1="47674" x2="49313" y2="60912"/>
                        <a14:backgroundMark x1="49313" y1="60912" x2="48125" y2="53846"/>
                        <a14:backgroundMark x1="48125" y1="53846" x2="42563" y2="49106"/>
                        <a14:backgroundMark x1="42563" y1="49106" x2="46125" y2="55277"/>
                        <a14:backgroundMark x1="46125" y1="55277" x2="46063" y2="44812"/>
                        <a14:backgroundMark x1="46063" y1="44812" x2="46063" y2="46333"/>
                        <a14:backgroundMark x1="41063" y1="52415" x2="53750" y2="40340"/>
                        <a14:backgroundMark x1="53750" y1="40340" x2="64125" y2="36494"/>
                        <a14:backgroundMark x1="64125" y1="36494" x2="59125" y2="36136"/>
                        <a14:backgroundMark x1="59125" y1="36136" x2="63250" y2="28623"/>
                        <a14:backgroundMark x1="63250" y1="28623" x2="54813" y2="44454"/>
                        <a14:backgroundMark x1="54813" y1="44454" x2="59688" y2="27818"/>
                        <a14:backgroundMark x1="59688" y1="27818" x2="69000" y2="17531"/>
                        <a14:backgroundMark x1="69000" y1="17531" x2="52250" y2="30501"/>
                        <a14:backgroundMark x1="61250" y1="28086" x2="56625" y2="36852"/>
                        <a14:backgroundMark x1="56625" y1="36852" x2="63688" y2="36315"/>
                        <a14:backgroundMark x1="63688" y1="36315" x2="75750" y2="30680"/>
                        <a14:backgroundMark x1="75750" y1="30680" x2="69813" y2="32290"/>
                        <a14:backgroundMark x1="69813" y1="32290" x2="66063" y2="24687"/>
                        <a14:backgroundMark x1="66063" y1="24687" x2="61687" y2="32290"/>
                        <a14:backgroundMark x1="61687" y1="32290" x2="61438" y2="36494"/>
                        <a14:backgroundMark x1="74313" y1="41950" x2="80500" y2="41234"/>
                        <a14:backgroundMark x1="80500" y1="41234" x2="78500" y2="60286"/>
                        <a14:backgroundMark x1="78500" y1="60286" x2="82625" y2="55993"/>
                        <a14:backgroundMark x1="82625" y1="55993" x2="78000" y2="52057"/>
                        <a14:backgroundMark x1="78000" y1="52057" x2="78938" y2="35599"/>
                        <a14:backgroundMark x1="78938" y1="35599" x2="66188" y2="44902"/>
                        <a14:backgroundMark x1="66188" y1="44902" x2="72375" y2="35957"/>
                        <a14:backgroundMark x1="72375" y1="35957" x2="73313" y2="36673"/>
                        <a14:backgroundMark x1="65125" y1="52683" x2="67625" y2="45707"/>
                        <a14:backgroundMark x1="67625" y1="45707" x2="60875" y2="46869"/>
                        <a14:backgroundMark x1="60875" y1="46869" x2="56813" y2="53578"/>
                        <a14:backgroundMark x1="56813" y1="53578" x2="51188" y2="57513"/>
                        <a14:backgroundMark x1="51188" y1="57513" x2="49500" y2="57603"/>
                        <a14:backgroundMark x1="49500" y1="57603" x2="49500" y2="57603"/>
                        <a14:backgroundMark x1="61125" y1="49553" x2="61875" y2="50626"/>
                        <a14:backgroundMark x1="62438" y1="59839" x2="62875" y2="60823"/>
                        <a14:backgroundMark x1="63875" y1="58408" x2="64438" y2="59660"/>
                        <a14:backgroundMark x1="63875" y1="58408" x2="63875" y2="58408"/>
                        <a14:backgroundMark x1="63875" y1="58408" x2="64563" y2="59392"/>
                        <a14:backgroundMark x1="62563" y1="60286" x2="63000" y2="61896"/>
                        <a14:backgroundMark x1="57250" y1="68426" x2="57250" y2="68426"/>
                        <a14:backgroundMark x1="57250" y1="68426" x2="56250" y2="66816"/>
                        <a14:backgroundMark x1="57375" y1="67263" x2="57813" y2="67263"/>
                        <a14:backgroundMark x1="56125" y1="57603" x2="55813" y2="57961"/>
                        <a14:backgroundMark x1="58562" y1="59392" x2="58688" y2="59660"/>
                        <a14:backgroundMark x1="59000" y1="57782" x2="57125" y2="60018"/>
                        <a14:backgroundMark x1="56000" y1="58408" x2="55813" y2="58229"/>
                        <a14:backgroundMark x1="57688" y1="58408" x2="58125" y2="57156"/>
                        <a14:backgroundMark x1="56000" y1="57961" x2="59125" y2="56172"/>
                        <a14:backgroundMark x1="58813" y1="58855" x2="58813" y2="57335"/>
                        <a14:backgroundMark x1="59813" y1="54114" x2="59562" y2="55367"/>
                        <a14:backgroundMark x1="57375" y1="67621" x2="60000" y2="66816"/>
                        <a14:backgroundMark x1="59250" y1="55098" x2="56813" y2="56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17" y="2153677"/>
            <a:ext cx="4349149" cy="42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an a Weather Change Make You Sick? – Cleveland Clinic">
            <a:extLst>
              <a:ext uri="{FF2B5EF4-FFF2-40B4-BE49-F238E27FC236}">
                <a16:creationId xmlns:a16="http://schemas.microsoft.com/office/drawing/2014/main" id="{39D68DB7-C8B1-4803-9BB0-0700FA476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44709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500" l="7333" r="90000">
                        <a14:foregroundMark x1="7544" y1="98252" x2="7333" y2="99500"/>
                        <a14:foregroundMark x1="16110" y1="79037" x2="16333" y2="81000"/>
                        <a14:foregroundMark x1="16333" y1="81000" x2="16661" y2="79359"/>
                        <a14:backgroundMark x1="70667" y1="61500" x2="85333" y2="28500"/>
                        <a14:backgroundMark x1="85333" y1="28500" x2="78000" y2="53500"/>
                        <a14:backgroundMark x1="78000" y1="53500" x2="96000" y2="64000"/>
                        <a14:backgroundMark x1="96000" y1="64000" x2="83000" y2="39000"/>
                        <a14:backgroundMark x1="83000" y1="39000" x2="65000" y2="33000"/>
                        <a14:backgroundMark x1="65000" y1="33000" x2="71333" y2="39000"/>
                        <a14:backgroundMark x1="74000" y1="45000" x2="77333" y2="87500"/>
                        <a14:backgroundMark x1="77333" y1="87500" x2="75000" y2="55000"/>
                        <a14:backgroundMark x1="75000" y1="55000" x2="76000" y2="86500"/>
                        <a14:backgroundMark x1="76000" y1="86500" x2="72333" y2="31000"/>
                        <a14:backgroundMark x1="72333" y1="31000" x2="68000" y2="30500"/>
                        <a14:backgroundMark x1="66000" y1="48500" x2="65667" y2="61500"/>
                        <a14:backgroundMark x1="10439" y1="79744" x2="9000" y2="93000"/>
                        <a14:backgroundMark x1="9000" y1="93000" x2="9929" y2="75271"/>
                        <a14:backgroundMark x1="16288" y1="81011" x2="16667" y2="83500"/>
                        <a14:backgroundMark x1="16667" y1="83500" x2="16901" y2="80856"/>
                        <a14:backgroundMark x1="19334" y1="47315" x2="18659" y2="50905"/>
                        <a14:backgroundMark x1="20333" y1="47500" x2="20333" y2="74500"/>
                        <a14:backgroundMark x1="20333" y1="74500" x2="16667" y2="44000"/>
                        <a14:backgroundMark x1="16667" y1="44000" x2="9333" y2="20000"/>
                        <a14:backgroundMark x1="9333" y1="20000" x2="10667" y2="54000"/>
                        <a14:backgroundMark x1="10667" y1="54000" x2="23000" y2="28500"/>
                        <a14:backgroundMark x1="23000" y1="28500" x2="26000" y2="68500"/>
                        <a14:backgroundMark x1="26000" y1="68500" x2="21667" y2="37500"/>
                        <a14:backgroundMark x1="21667" y1="37500" x2="20667" y2="63000"/>
                        <a14:backgroundMark x1="20667" y1="63000" x2="25000" y2="39000"/>
                        <a14:backgroundMark x1="25000" y1="39000" x2="14333" y2="78000"/>
                        <a14:backgroundMark x1="14333" y1="78000" x2="14333" y2="46500"/>
                        <a14:backgroundMark x1="14333" y1="46500" x2="19000" y2="76500"/>
                        <a14:backgroundMark x1="19000" y1="76500" x2="26667" y2="31500"/>
                        <a14:backgroundMark x1="26667" y1="31500" x2="9000" y2="39000"/>
                        <a14:backgroundMark x1="9000" y1="39000" x2="7667" y2="14500"/>
                        <a14:backgroundMark x1="7667" y1="14500" x2="10667" y2="98000"/>
                        <a14:backgroundMark x1="10667" y1="98000" x2="23000" y2="79500"/>
                        <a14:backgroundMark x1="23000" y1="79500" x2="24333" y2="38500"/>
                        <a14:backgroundMark x1="24333" y1="38500" x2="24333" y2="85500"/>
                        <a14:backgroundMark x1="65667" y1="42000" x2="86333" y2="42000"/>
                        <a14:backgroundMark x1="86333" y1="42000" x2="85667" y2="865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81" y="3643085"/>
            <a:ext cx="1984227" cy="13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8F8898-7377-44E4-89E3-7608D8C91D19}"/>
              </a:ext>
            </a:extLst>
          </p:cNvPr>
          <p:cNvSpPr txBox="1"/>
          <p:nvPr/>
        </p:nvSpPr>
        <p:spPr>
          <a:xfrm>
            <a:off x="6233994" y="4865132"/>
            <a:ext cx="3893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highlight>
                  <a:srgbClr val="00FFFF"/>
                </a:highlight>
              </a:rPr>
              <a:t>ქუჩაში ხალხი მიმოიფანტა. მხოლოდ მე და ერთი პატარა გოგონა დავრჩით რომელიც სკვერში იყურებოდა.</a:t>
            </a:r>
            <a:endParaRPr lang="en-GB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629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93141-0B5E-4B0F-B0CD-E2D6DA846976}"/>
              </a:ext>
            </a:extLst>
          </p:cNvPr>
          <p:cNvCxnSpPr/>
          <p:nvPr/>
        </p:nvCxnSpPr>
        <p:spPr>
          <a:xfrm>
            <a:off x="4999702" y="634181"/>
            <a:ext cx="0" cy="5869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Decorate The Tree For Christmas - Tree Printable - Coloring Home">
            <a:extLst>
              <a:ext uri="{FF2B5EF4-FFF2-40B4-BE49-F238E27FC236}">
                <a16:creationId xmlns:a16="http://schemas.microsoft.com/office/drawing/2014/main" id="{52170686-A4A6-48D5-94DF-07B3165A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40" b="89908" l="10000" r="90000">
                        <a14:foregroundMark x1="35899" y1="11213" x2="3913" y2="77523"/>
                        <a14:foregroundMark x1="3913" y1="77523" x2="5870" y2="89297"/>
                        <a14:foregroundMark x1="5870" y1="89297" x2="57826" y2="93425"/>
                        <a14:foregroundMark x1="57826" y1="93425" x2="95000" y2="83639"/>
                        <a14:foregroundMark x1="95000" y1="83639" x2="91522" y2="49847"/>
                        <a14:foregroundMark x1="91522" y1="49847" x2="64348" y2="12997"/>
                        <a14:foregroundMark x1="64348" y1="12997" x2="47609" y2="4740"/>
                        <a14:foregroundMark x1="47609" y1="4740" x2="36523" y2="10738"/>
                        <a14:foregroundMark x1="33478" y1="13061" x2="33478" y2="13456"/>
                        <a14:backgroundMark x1="39783" y1="4434" x2="26957" y2="14220"/>
                        <a14:backgroundMark x1="26957" y1="14220" x2="37391" y2="5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77" y="2521975"/>
            <a:ext cx="2152326" cy="29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Winter Birds Clipart, Christmas Clipart, Winter Clipart, Holiday Clipart">
            <a:extLst>
              <a:ext uri="{FF2B5EF4-FFF2-40B4-BE49-F238E27FC236}">
                <a16:creationId xmlns:a16="http://schemas.microsoft.com/office/drawing/2014/main" id="{7503056F-5055-4D58-93B2-B2994AD5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812">
            <a:off x="2232093" y="4540789"/>
            <a:ext cx="1798295" cy="18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Girl Feeding Birds Stock Illustrations – 130 Girl Feeding Birds Stock  Illustrations, Vectors &amp; Clipart - Dreamstime">
            <a:extLst>
              <a:ext uri="{FF2B5EF4-FFF2-40B4-BE49-F238E27FC236}">
                <a16:creationId xmlns:a16="http://schemas.microsoft.com/office/drawing/2014/main" id="{12161BE6-33FE-479C-BABF-24E7E505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97" y="2626206"/>
            <a:ext cx="1152899" cy="27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9F2DF-272F-488C-B5F2-D60664074BE5}"/>
              </a:ext>
            </a:extLst>
          </p:cNvPr>
          <p:cNvSpPr txBox="1"/>
          <p:nvPr/>
        </p:nvSpPr>
        <p:spPr>
          <a:xfrm>
            <a:off x="840658" y="988142"/>
            <a:ext cx="352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highlight>
                  <a:srgbClr val="00FFFF"/>
                </a:highlight>
              </a:rPr>
              <a:t>მივუახლოვდი რომ გამეგო რას უყურებდა. ვერცხლისფერი ნაძვის ქვეშ პატარა ჭრელი სკვინჩა პურს ძიძგნიდა.</a:t>
            </a:r>
            <a:endParaRPr lang="en-GB" dirty="0">
              <a:highlight>
                <a:srgbClr val="00FFFF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D68A2A-A78A-4936-9D47-D634F20D863B}"/>
              </a:ext>
            </a:extLst>
          </p:cNvPr>
          <p:cNvSpPr txBox="1"/>
          <p:nvPr/>
        </p:nvSpPr>
        <p:spPr>
          <a:xfrm>
            <a:off x="865211" y="4896465"/>
            <a:ext cx="198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highlight>
                  <a:srgbClr val="00FFFF"/>
                </a:highlight>
              </a:rPr>
              <a:t>გოგონამ შემამჩნია მეც რომ სკვინჩას ვუყურებდი</a:t>
            </a:r>
            <a:endParaRPr lang="en-GB" dirty="0">
              <a:highlight>
                <a:srgbClr val="00FFFF"/>
              </a:highlight>
            </a:endParaRPr>
          </a:p>
        </p:txBody>
      </p:sp>
      <p:pic>
        <p:nvPicPr>
          <p:cNvPr id="22" name="Picture 30" descr="Girl Feeding Birds Stock Illustrations – 130 Girl Feeding Birds Stock  Illustrations, Vectors &amp; Clipart - Dreamstime">
            <a:extLst>
              <a:ext uri="{FF2B5EF4-FFF2-40B4-BE49-F238E27FC236}">
                <a16:creationId xmlns:a16="http://schemas.microsoft.com/office/drawing/2014/main" id="{CEBECE96-F02A-4270-8512-DF5F7989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407" y1="23889" x2="32741" y2="41444"/>
                        <a14:foregroundMark x1="32741" y1="41444" x2="39946" y2="47685"/>
                        <a14:foregroundMark x1="58921" y1="39648" x2="55704" y2="19889"/>
                        <a14:foregroundMark x1="55704" y1="19889" x2="44444" y2="13778"/>
                        <a14:foregroundMark x1="44444" y1="13778" x2="34667" y2="26333"/>
                        <a14:foregroundMark x1="34667" y1="26333" x2="34963" y2="27556"/>
                        <a14:foregroundMark x1="31111" y1="49000" x2="32653" y2="49000"/>
                        <a14:foregroundMark x1="59411" y1="39653" x2="60593" y2="38556"/>
                        <a14:foregroundMark x1="50883" y1="47563" x2="58353" y2="40634"/>
                        <a14:foregroundMark x1="60593" y1="38556" x2="60148" y2="25444"/>
                        <a14:foregroundMark x1="60148" y1="25444" x2="48444" y2="13556"/>
                        <a14:foregroundMark x1="48444" y1="13556" x2="36741" y2="24667"/>
                        <a14:foregroundMark x1="36741" y1="24667" x2="33481" y2="38000"/>
                        <a14:foregroundMark x1="33481" y1="38000" x2="37252" y2="47760"/>
                        <a14:backgroundMark x1="63259" y1="42111" x2="76593" y2="51778"/>
                        <a14:backgroundMark x1="76593" y1="51778" x2="78963" y2="38556"/>
                        <a14:backgroundMark x1="78963" y1="38556" x2="65037" y2="40778"/>
                        <a14:backgroundMark x1="65037" y1="40778" x2="60889" y2="43333"/>
                        <a14:backgroundMark x1="25778" y1="52222" x2="48148" y2="52889"/>
                        <a14:backgroundMark x1="48148" y1="52889" x2="60889" y2="58556"/>
                        <a14:backgroundMark x1="60889" y1="58556" x2="64148" y2="78111"/>
                        <a14:backgroundMark x1="64148" y1="78111" x2="57037" y2="90111"/>
                        <a14:backgroundMark x1="57037" y1="90111" x2="46222" y2="98111"/>
                        <a14:backgroundMark x1="46222" y1="98111" x2="30963" y2="82222"/>
                        <a14:backgroundMark x1="30963" y1="82222" x2="27704" y2="64222"/>
                        <a14:backgroundMark x1="27704" y1="64222" x2="32296" y2="49778"/>
                        <a14:backgroundMark x1="32296" y1="49778" x2="51259" y2="69333"/>
                        <a14:backgroundMark x1="51259" y1="69333" x2="50074" y2="93333"/>
                        <a14:backgroundMark x1="50074" y1="93333" x2="37481" y2="80111"/>
                        <a14:backgroundMark x1="37481" y1="80111" x2="48296" y2="90556"/>
                        <a14:backgroundMark x1="48296" y1="90556" x2="34963" y2="73222"/>
                        <a14:backgroundMark x1="34963" y1="73222" x2="47852" y2="74667"/>
                        <a14:backgroundMark x1="47852" y1="74667" x2="56593" y2="61444"/>
                        <a14:backgroundMark x1="56593" y1="61444" x2="64444" y2="67667"/>
                        <a14:backgroundMark x1="28444" y1="51444" x2="44444" y2="51111"/>
                        <a14:backgroundMark x1="44444" y1="51111" x2="61037" y2="54333"/>
                        <a14:backgroundMark x1="61037" y1="54333" x2="49481" y2="63111"/>
                        <a14:backgroundMark x1="49481" y1="63111" x2="33185" y2="60333"/>
                        <a14:backgroundMark x1="33185" y1="60333" x2="38519" y2="53111"/>
                        <a14:backgroundMark x1="60889" y1="39667" x2="60593" y2="57556"/>
                        <a14:backgroundMark x1="60593" y1="57556" x2="60148" y2="41778"/>
                        <a14:backgroundMark x1="33037" y1="49444" x2="49037" y2="49000"/>
                        <a14:backgroundMark x1="49037" y1="49000" x2="61630" y2="51556"/>
                        <a14:backgroundMark x1="61630" y1="51556" x2="43407" y2="57556"/>
                        <a14:backgroundMark x1="43407" y1="57556" x2="32741" y2="48889"/>
                        <a14:backgroundMark x1="32741" y1="48889" x2="32741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98" y="789357"/>
            <a:ext cx="3261408" cy="31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9F5F57EC-57E7-4B26-AC61-9A4EBA9426B9}"/>
              </a:ext>
            </a:extLst>
          </p:cNvPr>
          <p:cNvSpPr/>
          <p:nvPr/>
        </p:nvSpPr>
        <p:spPr>
          <a:xfrm>
            <a:off x="5633889" y="418901"/>
            <a:ext cx="2025468" cy="1138481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ცალფეხაა.</a:t>
            </a:r>
            <a:endParaRPr lang="en-GB" dirty="0"/>
          </a:p>
        </p:txBody>
      </p:sp>
      <p:pic>
        <p:nvPicPr>
          <p:cNvPr id="24" name="Picture 36" descr="Winter People Illustration Stock Illustration - Download Image Now - iStock">
            <a:extLst>
              <a:ext uri="{FF2B5EF4-FFF2-40B4-BE49-F238E27FC236}">
                <a16:creationId xmlns:a16="http://schemas.microsoft.com/office/drawing/2014/main" id="{4BA185A0-3D73-4CC5-9FC0-357147ED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75" b="90000" l="9967" r="89869">
                        <a14:foregroundMark x1="21078" y1="22708" x2="19771" y2="11250"/>
                        <a14:foregroundMark x1="19771" y1="11250" x2="26144" y2="2708"/>
                        <a14:foregroundMark x1="26144" y1="2708" x2="31254" y2="13164"/>
                        <a14:foregroundMark x1="33274" y1="25469" x2="33497" y2="43333"/>
                        <a14:foregroundMark x1="23917" y1="48501" x2="20752" y2="50208"/>
                        <a14:foregroundMark x1="33497" y1="43333" x2="29338" y2="45576"/>
                        <a14:foregroundMark x1="18067" y1="43647" x2="16830" y2="40625"/>
                        <a14:foregroundMark x1="20752" y1="50208" x2="18702" y2="45199"/>
                        <a14:foregroundMark x1="18102" y1="30262" x2="20588" y2="10000"/>
                        <a14:foregroundMark x1="16830" y1="40625" x2="17017" y2="39097"/>
                        <a14:foregroundMark x1="20588" y1="10000" x2="29085" y2="4375"/>
                        <a14:foregroundMark x1="29085" y1="4375" x2="31805" y2="11162"/>
                        <a14:foregroundMark x1="33878" y1="27490" x2="34804" y2="39792"/>
                        <a14:foregroundMark x1="30738" y1="49562" x2="30556" y2="50000"/>
                        <a14:foregroundMark x1="34804" y1="39792" x2="31290" y2="48236"/>
                        <a14:foregroundMark x1="30556" y1="50000" x2="30145" y2="50131"/>
                        <a14:foregroundMark x1="34963" y1="31127" x2="32843" y2="50833"/>
                        <a14:foregroundMark x1="36765" y1="14375" x2="36641" y2="15525"/>
                        <a14:foregroundMark x1="32843" y1="50833" x2="31373" y2="35000"/>
                        <a14:foregroundMark x1="31373" y1="35000" x2="32849" y2="24041"/>
                        <a14:foregroundMark x1="36812" y1="14375" x2="37092" y2="14375"/>
                        <a14:backgroundMark x1="33497" y1="16250" x2="39216" y2="35417"/>
                        <a14:backgroundMark x1="39216" y1="35417" x2="47876" y2="21875"/>
                        <a14:backgroundMark x1="47876" y1="21875" x2="46242" y2="10417"/>
                        <a14:backgroundMark x1="46242" y1="10417" x2="36275" y2="5625"/>
                        <a14:backgroundMark x1="36275" y1="5625" x2="33007" y2="17500"/>
                        <a14:backgroundMark x1="33007" y1="17500" x2="42974" y2="21667"/>
                        <a14:backgroundMark x1="42974" y1="21667" x2="46895" y2="13333"/>
                        <a14:backgroundMark x1="15196" y1="31458" x2="29412" y2="50833"/>
                        <a14:backgroundMark x1="29412" y1="50833" x2="20915" y2="55208"/>
                        <a14:backgroundMark x1="20915" y1="55208" x2="1519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7" y="2297159"/>
            <a:ext cx="5299083" cy="51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2" descr="Vector Art - Man in snowscape with winter clothes. EPS clipart gg108644415  - GoGraph">
            <a:extLst>
              <a:ext uri="{FF2B5EF4-FFF2-40B4-BE49-F238E27FC236}">
                <a16:creationId xmlns:a16="http://schemas.microsoft.com/office/drawing/2014/main" id="{98729CB2-A5DF-42E2-ACF8-8534D3D2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81" b="90000" l="9524" r="89881">
                        <a14:foregroundMark x1="42905" y1="23913" x2="49565" y2="29490"/>
                        <a14:foregroundMark x1="65109" y1="21330" x2="65179" y2="20426"/>
                        <a14:foregroundMark x1="64450" y1="29810" x2="64947" y2="23407"/>
                        <a14:foregroundMark x1="65179" y1="20426" x2="64887" y2="19942"/>
                        <a14:foregroundMark x1="39171" y1="7988" x2="36310" y2="9149"/>
                        <a14:foregroundMark x1="36310" y1="9149" x2="38079" y2="8929"/>
                        <a14:foregroundMark x1="56044" y1="17910" x2="54073" y2="14612"/>
                        <a14:foregroundMark x1="62998" y1="29546" x2="59727" y2="24074"/>
                        <a14:foregroundMark x1="48763" y1="11587" x2="48606" y2="11703"/>
                        <a14:foregroundMark x1="39608" y1="27447" x2="39286" y2="28511"/>
                        <a14:foregroundMark x1="39647" y1="27318" x2="39608" y2="27447"/>
                        <a14:foregroundMark x1="39286" y1="28511" x2="39286" y2="32151"/>
                        <a14:backgroundMark x1="38988" y1="26170" x2="45238" y2="15319"/>
                        <a14:backgroundMark x1="45238" y1="15319" x2="35417" y2="15106"/>
                        <a14:backgroundMark x1="35417" y1="15106" x2="38690" y2="27447"/>
                        <a14:backgroundMark x1="38690" y1="27447" x2="38690" y2="27447"/>
                        <a14:backgroundMark x1="59226" y1="22128" x2="57440" y2="9787"/>
                        <a14:backgroundMark x1="57440" y1="9787" x2="63988" y2="20213"/>
                        <a14:backgroundMark x1="63988" y1="20213" x2="55655" y2="21277"/>
                        <a14:backgroundMark x1="62500" y1="21489" x2="62500" y2="23191"/>
                        <a14:backgroundMark x1="37798" y1="34043" x2="54762" y2="31489"/>
                        <a14:backgroundMark x1="54762" y1="31489" x2="88690" y2="37660"/>
                        <a14:backgroundMark x1="88690" y1="37660" x2="98810" y2="45532"/>
                        <a14:backgroundMark x1="98810" y1="45532" x2="98214" y2="61915"/>
                        <a14:backgroundMark x1="98214" y1="61915" x2="84226" y2="77234"/>
                        <a14:backgroundMark x1="84226" y1="77234" x2="59524" y2="88511"/>
                        <a14:backgroundMark x1="59524" y1="88511" x2="38393" y2="88511"/>
                        <a14:backgroundMark x1="38393" y1="88511" x2="27679" y2="80851"/>
                        <a14:backgroundMark x1="27679" y1="80851" x2="20536" y2="55319"/>
                        <a14:backgroundMark x1="20536" y1="55319" x2="13690" y2="46383"/>
                        <a14:backgroundMark x1="13690" y1="46383" x2="26488" y2="34681"/>
                        <a14:backgroundMark x1="26488" y1="34681" x2="38988" y2="36383"/>
                        <a14:backgroundMark x1="38988" y1="36383" x2="51786" y2="31702"/>
                        <a14:backgroundMark x1="51786" y1="31702" x2="71429" y2="40000"/>
                        <a14:backgroundMark x1="71429" y1="40000" x2="81548" y2="33830"/>
                        <a14:backgroundMark x1="81548" y1="33830" x2="73512" y2="35319"/>
                        <a14:backgroundMark x1="31845" y1="40213" x2="15476" y2="38085"/>
                        <a14:backgroundMark x1="15476" y1="38085" x2="5952" y2="44894"/>
                        <a14:backgroundMark x1="5952" y1="44894" x2="47024" y2="66383"/>
                        <a14:backgroundMark x1="47024" y1="66383" x2="59524" y2="65745"/>
                        <a14:backgroundMark x1="59524" y1="65745" x2="65476" y2="56596"/>
                        <a14:backgroundMark x1="65476" y1="56596" x2="45536" y2="40000"/>
                        <a14:backgroundMark x1="45536" y1="40000" x2="24107" y2="37660"/>
                        <a14:backgroundMark x1="24107" y1="37660" x2="24107" y2="37660"/>
                        <a14:backgroundMark x1="32440" y1="41915" x2="32143" y2="56170"/>
                        <a14:backgroundMark x1="32143" y1="56170" x2="51786" y2="67872"/>
                        <a14:backgroundMark x1="51786" y1="67872" x2="63095" y2="67447"/>
                        <a14:backgroundMark x1="63095" y1="67447" x2="65179" y2="50213"/>
                        <a14:backgroundMark x1="65179" y1="50213" x2="45833" y2="36596"/>
                        <a14:backgroundMark x1="45833" y1="36596" x2="33929" y2="42979"/>
                        <a14:backgroundMark x1="33929" y1="42979" x2="47917" y2="38511"/>
                        <a14:backgroundMark x1="47917" y1="38511" x2="51488" y2="41702"/>
                        <a14:backgroundMark x1="40179" y1="22553" x2="43750" y2="12553"/>
                        <a14:backgroundMark x1="43750" y1="12553" x2="39286" y2="22340"/>
                        <a14:backgroundMark x1="39286" y1="22340" x2="40774" y2="22766"/>
                        <a14:backgroundMark x1="41369" y1="14894" x2="50595" y2="4043"/>
                        <a14:backgroundMark x1="50595" y1="4043" x2="39286" y2="4681"/>
                        <a14:backgroundMark x1="39286" y1="4681" x2="49107" y2="5957"/>
                        <a14:backgroundMark x1="49107" y1="5957" x2="49405" y2="5106"/>
                        <a14:backgroundMark x1="30655" y1="47660" x2="45238" y2="40213"/>
                        <a14:backgroundMark x1="45238" y1="40213" x2="72917" y2="54255"/>
                        <a14:backgroundMark x1="72917" y1="54255" x2="59524" y2="70426"/>
                        <a14:backgroundMark x1="59524" y1="70426" x2="24107" y2="63404"/>
                        <a14:backgroundMark x1="24107" y1="63404" x2="21429" y2="49574"/>
                        <a14:backgroundMark x1="21429" y1="49574" x2="34226" y2="41915"/>
                        <a14:backgroundMark x1="34226" y1="41915" x2="39583" y2="41915"/>
                        <a14:backgroundMark x1="45536" y1="9574" x2="35119" y2="14681"/>
                        <a14:backgroundMark x1="35119" y1="14681" x2="43750" y2="6809"/>
                        <a14:backgroundMark x1="43750" y1="6809" x2="45536" y2="10638"/>
                        <a14:backgroundMark x1="47917" y1="6383" x2="57738" y2="12340"/>
                        <a14:backgroundMark x1="57738" y1="12340" x2="51190" y2="4043"/>
                        <a14:backgroundMark x1="51190" y1="4043" x2="49702" y2="7447"/>
                        <a14:backgroundMark x1="50893" y1="41064" x2="33631" y2="44894"/>
                        <a14:backgroundMark x1="33631" y1="44894" x2="38988" y2="61489"/>
                        <a14:backgroundMark x1="38988" y1="61489" x2="63690" y2="77021"/>
                        <a14:backgroundMark x1="63690" y1="77021" x2="69345" y2="64255"/>
                        <a14:backgroundMark x1="69345" y1="64255" x2="54167" y2="37447"/>
                        <a14:backgroundMark x1="54167" y1="37447" x2="45238" y2="43617"/>
                        <a14:backgroundMark x1="45238" y1="43617" x2="45238" y2="44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32" y="534786"/>
            <a:ext cx="4898923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98DCE8D3-FDFD-4673-9005-36AB8731F875}"/>
              </a:ext>
            </a:extLst>
          </p:cNvPr>
          <p:cNvSpPr/>
          <p:nvPr/>
        </p:nvSpPr>
        <p:spPr>
          <a:xfrm>
            <a:off x="9138077" y="534786"/>
            <a:ext cx="2376621" cy="1138481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dirty="0" err="1"/>
              <a:t>როგორ,ცალფეხაა</a:t>
            </a:r>
            <a:r>
              <a:rPr lang="ka-GE" sz="1600" dirty="0"/>
              <a:t>?!</a:t>
            </a:r>
          </a:p>
          <a:p>
            <a:pPr algn="ctr"/>
            <a:r>
              <a:rPr lang="ka-GE" sz="1600" dirty="0"/>
              <a:t> მე გამეღიმა.</a:t>
            </a:r>
            <a:endParaRPr lang="en-US" sz="1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0BCC5-421E-4893-94C7-9069756572FA}"/>
              </a:ext>
            </a:extLst>
          </p:cNvPr>
          <p:cNvCxnSpPr>
            <a:cxnSpLocks/>
          </p:cNvCxnSpPr>
          <p:nvPr/>
        </p:nvCxnSpPr>
        <p:spPr>
          <a:xfrm>
            <a:off x="4999702" y="4397735"/>
            <a:ext cx="6725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1C5BDF-3AD8-4AEF-8DA0-D14B7B398C3C}"/>
              </a:ext>
            </a:extLst>
          </p:cNvPr>
          <p:cNvSpPr txBox="1"/>
          <p:nvPr/>
        </p:nvSpPr>
        <p:spPr>
          <a:xfrm>
            <a:off x="6204776" y="1650576"/>
            <a:ext cx="181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ცალი ფეხი არ აქვს.</a:t>
            </a:r>
            <a:endParaRPr lang="en-GB" dirty="0"/>
          </a:p>
        </p:txBody>
      </p:sp>
      <p:pic>
        <p:nvPicPr>
          <p:cNvPr id="19" name="Picture 10" descr="ფოტოს გახსნა">
            <a:extLst>
              <a:ext uri="{FF2B5EF4-FFF2-40B4-BE49-F238E27FC236}">
                <a16:creationId xmlns:a16="http://schemas.microsoft.com/office/drawing/2014/main" id="{9E7CBE4D-697B-42D5-A529-7E5C10E8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854" b="89756" l="10000" r="90000">
                        <a14:foregroundMark x1="34286" y1="13171" x2="58214" y2="5854"/>
                        <a14:foregroundMark x1="58214" y1="5854" x2="33214" y2="9756"/>
                        <a14:backgroundMark x1="32801" y1="8932" x2="19286" y2="62927"/>
                        <a14:backgroundMark x1="19286" y1="62927" x2="71429" y2="72683"/>
                        <a14:backgroundMark x1="71429" y1="72683" x2="69286" y2="39024"/>
                        <a14:backgroundMark x1="69286" y1="39024" x2="55714" y2="20000"/>
                        <a14:backgroundMark x1="55714" y1="20000" x2="56429" y2="17073"/>
                        <a14:backgroundMark x1="56429" y1="17073" x2="56429" y2="170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90" y="2851253"/>
            <a:ext cx="2667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16A2193-D0F1-4F3B-9058-ED4AAFE0F777}"/>
              </a:ext>
            </a:extLst>
          </p:cNvPr>
          <p:cNvSpPr/>
          <p:nvPr/>
        </p:nvSpPr>
        <p:spPr>
          <a:xfrm>
            <a:off x="6102630" y="2296907"/>
            <a:ext cx="2255087" cy="1733051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/>
              <a:t>არა,პატარავ, სკვინჩას სცივა, და ხან ერთი ფეხით დგება მიწაზე,ხან მეორით</a:t>
            </a:r>
            <a:endParaRPr lang="en-GB" sz="1400" dirty="0"/>
          </a:p>
        </p:txBody>
      </p:sp>
      <p:pic>
        <p:nvPicPr>
          <p:cNvPr id="21" name="Picture 6" descr="ფოტოს გახსნა">
            <a:extLst>
              <a:ext uri="{FF2B5EF4-FFF2-40B4-BE49-F238E27FC236}">
                <a16:creationId xmlns:a16="http://schemas.microsoft.com/office/drawing/2014/main" id="{735F4CFA-BE12-4706-AD1F-A8A7A024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2460" y1="29126" x2="15508" y2="54369"/>
                        <a14:backgroundMark x1="15508" y1="54369" x2="40642" y2="71845"/>
                        <a14:backgroundMark x1="40642" y1="71845" x2="72727" y2="75243"/>
                        <a14:backgroundMark x1="72727" y1="75243" x2="68984" y2="17961"/>
                        <a14:backgroundMark x1="68984" y1="17961" x2="35829" y2="9709"/>
                        <a14:backgroundMark x1="35829" y1="9709" x2="21925" y2="31553"/>
                        <a14:backgroundMark x1="21925" y1="31553" x2="21390" y2="33981"/>
                        <a14:backgroundMark x1="78610" y1="71359" x2="65241" y2="15049"/>
                        <a14:backgroundMark x1="65241" y1="15049" x2="33155" y2="7282"/>
                        <a14:backgroundMark x1="33155" y1="7282" x2="8556" y2="55340"/>
                        <a14:backgroundMark x1="8556" y1="55340" x2="32620" y2="72330"/>
                        <a14:backgroundMark x1="32620" y1="72330" x2="79679" y2="73786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89" y="2851253"/>
            <a:ext cx="17811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24E388D-DF95-4394-BF31-2B7D3977C301}"/>
              </a:ext>
            </a:extLst>
          </p:cNvPr>
          <p:cNvSpPr/>
          <p:nvPr/>
        </p:nvSpPr>
        <p:spPr>
          <a:xfrm>
            <a:off x="9379711" y="2237317"/>
            <a:ext cx="1828800" cy="1138477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/>
              <a:t>ეს სკვინჩა ცალფეხაა</a:t>
            </a:r>
            <a:r>
              <a:rPr lang="ka-GE" dirty="0"/>
              <a:t>.</a:t>
            </a:r>
            <a:endParaRPr lang="en-GB" dirty="0"/>
          </a:p>
        </p:txBody>
      </p:sp>
      <p:pic>
        <p:nvPicPr>
          <p:cNvPr id="26" name="Picture 28" descr="Winter Birds Clipart, Christmas Clipart, Winter Clipart, Holiday Clipart">
            <a:extLst>
              <a:ext uri="{FF2B5EF4-FFF2-40B4-BE49-F238E27FC236}">
                <a16:creationId xmlns:a16="http://schemas.microsoft.com/office/drawing/2014/main" id="{FF7D1DBA-7775-4BC0-90C0-541894E2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812">
            <a:off x="8334809" y="3484441"/>
            <a:ext cx="3580702" cy="34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B9B881-20BF-4F59-8817-019FD8954FD7}"/>
              </a:ext>
            </a:extLst>
          </p:cNvPr>
          <p:cNvSpPr/>
          <p:nvPr/>
        </p:nvSpPr>
        <p:spPr>
          <a:xfrm>
            <a:off x="8208837" y="4640046"/>
            <a:ext cx="929239" cy="604684"/>
          </a:xfrm>
          <a:custGeom>
            <a:avLst/>
            <a:gdLst>
              <a:gd name="connsiteX0" fmla="*/ 0 w 929239"/>
              <a:gd name="connsiteY0" fmla="*/ 501445 h 604684"/>
              <a:gd name="connsiteX1" fmla="*/ 73742 w 929239"/>
              <a:gd name="connsiteY1" fmla="*/ 530942 h 604684"/>
              <a:gd name="connsiteX2" fmla="*/ 191729 w 929239"/>
              <a:gd name="connsiteY2" fmla="*/ 589935 h 604684"/>
              <a:gd name="connsiteX3" fmla="*/ 265471 w 929239"/>
              <a:gd name="connsiteY3" fmla="*/ 604684 h 604684"/>
              <a:gd name="connsiteX4" fmla="*/ 383458 w 929239"/>
              <a:gd name="connsiteY4" fmla="*/ 575187 h 604684"/>
              <a:gd name="connsiteX5" fmla="*/ 398207 w 929239"/>
              <a:gd name="connsiteY5" fmla="*/ 383458 h 604684"/>
              <a:gd name="connsiteX6" fmla="*/ 442452 w 929239"/>
              <a:gd name="connsiteY6" fmla="*/ 324464 h 604684"/>
              <a:gd name="connsiteX7" fmla="*/ 530942 w 929239"/>
              <a:gd name="connsiteY7" fmla="*/ 147484 h 604684"/>
              <a:gd name="connsiteX8" fmla="*/ 560439 w 929239"/>
              <a:gd name="connsiteY8" fmla="*/ 103239 h 604684"/>
              <a:gd name="connsiteX9" fmla="*/ 693174 w 929239"/>
              <a:gd name="connsiteY9" fmla="*/ 0 h 604684"/>
              <a:gd name="connsiteX10" fmla="*/ 899652 w 929239"/>
              <a:gd name="connsiteY10" fmla="*/ 44245 h 604684"/>
              <a:gd name="connsiteX11" fmla="*/ 929149 w 929239"/>
              <a:gd name="connsiteY11" fmla="*/ 117987 h 604684"/>
              <a:gd name="connsiteX12" fmla="*/ 811162 w 929239"/>
              <a:gd name="connsiteY12" fmla="*/ 501445 h 604684"/>
              <a:gd name="connsiteX13" fmla="*/ 766916 w 929239"/>
              <a:gd name="connsiteY13" fmla="*/ 530942 h 604684"/>
              <a:gd name="connsiteX14" fmla="*/ 589936 w 929239"/>
              <a:gd name="connsiteY14" fmla="*/ 501445 h 604684"/>
              <a:gd name="connsiteX15" fmla="*/ 707923 w 929239"/>
              <a:gd name="connsiteY15" fmla="*/ 221226 h 604684"/>
              <a:gd name="connsiteX16" fmla="*/ 855407 w 929239"/>
              <a:gd name="connsiteY16" fmla="*/ 280219 h 604684"/>
              <a:gd name="connsiteX17" fmla="*/ 870155 w 929239"/>
              <a:gd name="connsiteY17" fmla="*/ 339213 h 604684"/>
              <a:gd name="connsiteX18" fmla="*/ 781665 w 929239"/>
              <a:gd name="connsiteY18" fmla="*/ 412955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9239" h="604684">
                <a:moveTo>
                  <a:pt x="0" y="501445"/>
                </a:moveTo>
                <a:cubicBezTo>
                  <a:pt x="24581" y="511277"/>
                  <a:pt x="49704" y="519848"/>
                  <a:pt x="73742" y="530942"/>
                </a:cubicBezTo>
                <a:cubicBezTo>
                  <a:pt x="113666" y="549368"/>
                  <a:pt x="148612" y="581311"/>
                  <a:pt x="191729" y="589935"/>
                </a:cubicBezTo>
                <a:lnTo>
                  <a:pt x="265471" y="604684"/>
                </a:lnTo>
                <a:cubicBezTo>
                  <a:pt x="304800" y="594852"/>
                  <a:pt x="362601" y="609949"/>
                  <a:pt x="383458" y="575187"/>
                </a:cubicBezTo>
                <a:cubicBezTo>
                  <a:pt x="416436" y="520223"/>
                  <a:pt x="383526" y="445853"/>
                  <a:pt x="398207" y="383458"/>
                </a:cubicBezTo>
                <a:cubicBezTo>
                  <a:pt x="403837" y="359531"/>
                  <a:pt x="430681" y="346043"/>
                  <a:pt x="442452" y="324464"/>
                </a:cubicBezTo>
                <a:cubicBezTo>
                  <a:pt x="593289" y="47929"/>
                  <a:pt x="394468" y="365841"/>
                  <a:pt x="530942" y="147484"/>
                </a:cubicBezTo>
                <a:cubicBezTo>
                  <a:pt x="540336" y="132453"/>
                  <a:pt x="547323" y="115162"/>
                  <a:pt x="560439" y="103239"/>
                </a:cubicBezTo>
                <a:cubicBezTo>
                  <a:pt x="601914" y="65534"/>
                  <a:pt x="648929" y="34413"/>
                  <a:pt x="693174" y="0"/>
                </a:cubicBezTo>
                <a:cubicBezTo>
                  <a:pt x="762000" y="14748"/>
                  <a:pt x="836695" y="12766"/>
                  <a:pt x="899652" y="44245"/>
                </a:cubicBezTo>
                <a:cubicBezTo>
                  <a:pt x="923331" y="56085"/>
                  <a:pt x="930129" y="91531"/>
                  <a:pt x="929149" y="117987"/>
                </a:cubicBezTo>
                <a:cubicBezTo>
                  <a:pt x="918036" y="418039"/>
                  <a:pt x="959360" y="390298"/>
                  <a:pt x="811162" y="501445"/>
                </a:cubicBezTo>
                <a:cubicBezTo>
                  <a:pt x="796981" y="512080"/>
                  <a:pt x="781665" y="521110"/>
                  <a:pt x="766916" y="530942"/>
                </a:cubicBezTo>
                <a:cubicBezTo>
                  <a:pt x="707923" y="521110"/>
                  <a:pt x="621122" y="552477"/>
                  <a:pt x="589936" y="501445"/>
                </a:cubicBezTo>
                <a:cubicBezTo>
                  <a:pt x="461109" y="290636"/>
                  <a:pt x="601561" y="266809"/>
                  <a:pt x="707923" y="221226"/>
                </a:cubicBezTo>
                <a:cubicBezTo>
                  <a:pt x="760953" y="231832"/>
                  <a:pt x="815999" y="234242"/>
                  <a:pt x="855407" y="280219"/>
                </a:cubicBezTo>
                <a:cubicBezTo>
                  <a:pt x="868598" y="295609"/>
                  <a:pt x="865239" y="319548"/>
                  <a:pt x="870155" y="339213"/>
                </a:cubicBezTo>
                <a:cubicBezTo>
                  <a:pt x="818322" y="425602"/>
                  <a:pt x="854576" y="412955"/>
                  <a:pt x="781665" y="412955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C98306A-39EE-471C-8FA2-4439827AEA7F}"/>
              </a:ext>
            </a:extLst>
          </p:cNvPr>
          <p:cNvSpPr/>
          <p:nvPr/>
        </p:nvSpPr>
        <p:spPr>
          <a:xfrm>
            <a:off x="9202994" y="5353665"/>
            <a:ext cx="811161" cy="457200"/>
          </a:xfrm>
          <a:custGeom>
            <a:avLst/>
            <a:gdLst>
              <a:gd name="connsiteX0" fmla="*/ 811161 w 811161"/>
              <a:gd name="connsiteY0" fmla="*/ 412954 h 457200"/>
              <a:gd name="connsiteX1" fmla="*/ 722671 w 811161"/>
              <a:gd name="connsiteY1" fmla="*/ 368709 h 457200"/>
              <a:gd name="connsiteX2" fmla="*/ 663677 w 811161"/>
              <a:gd name="connsiteY2" fmla="*/ 280219 h 457200"/>
              <a:gd name="connsiteX3" fmla="*/ 530941 w 811161"/>
              <a:gd name="connsiteY3" fmla="*/ 147483 h 457200"/>
              <a:gd name="connsiteX4" fmla="*/ 383458 w 811161"/>
              <a:gd name="connsiteY4" fmla="*/ 29496 h 457200"/>
              <a:gd name="connsiteX5" fmla="*/ 176980 w 811161"/>
              <a:gd name="connsiteY5" fmla="*/ 0 h 457200"/>
              <a:gd name="connsiteX6" fmla="*/ 44245 w 811161"/>
              <a:gd name="connsiteY6" fmla="*/ 44245 h 457200"/>
              <a:gd name="connsiteX7" fmla="*/ 44245 w 811161"/>
              <a:gd name="connsiteY7" fmla="*/ 324464 h 457200"/>
              <a:gd name="connsiteX8" fmla="*/ 73741 w 811161"/>
              <a:gd name="connsiteY8" fmla="*/ 383458 h 457200"/>
              <a:gd name="connsiteX9" fmla="*/ 265471 w 811161"/>
              <a:gd name="connsiteY9" fmla="*/ 457200 h 457200"/>
              <a:gd name="connsiteX10" fmla="*/ 516193 w 811161"/>
              <a:gd name="connsiteY10" fmla="*/ 383458 h 457200"/>
              <a:gd name="connsiteX11" fmla="*/ 457200 w 811161"/>
              <a:gd name="connsiteY11" fmla="*/ 280219 h 457200"/>
              <a:gd name="connsiteX12" fmla="*/ 353961 w 811161"/>
              <a:gd name="connsiteY12" fmla="*/ 206477 h 457200"/>
              <a:gd name="connsiteX13" fmla="*/ 280219 w 811161"/>
              <a:gd name="connsiteY13" fmla="*/ 191729 h 457200"/>
              <a:gd name="connsiteX14" fmla="*/ 235974 w 811161"/>
              <a:gd name="connsiteY14" fmla="*/ 176980 h 457200"/>
              <a:gd name="connsiteX15" fmla="*/ 176980 w 811161"/>
              <a:gd name="connsiteY15" fmla="*/ 162232 h 457200"/>
              <a:gd name="connsiteX16" fmla="*/ 250722 w 811161"/>
              <a:gd name="connsiteY16" fmla="*/ 353961 h 457200"/>
              <a:gd name="connsiteX17" fmla="*/ 324464 w 811161"/>
              <a:gd name="connsiteY17" fmla="*/ 339212 h 457200"/>
              <a:gd name="connsiteX18" fmla="*/ 280219 w 811161"/>
              <a:gd name="connsiteY18" fmla="*/ 294967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1161" h="457200">
                <a:moveTo>
                  <a:pt x="811161" y="412954"/>
                </a:moveTo>
                <a:cubicBezTo>
                  <a:pt x="781664" y="398206"/>
                  <a:pt x="747184" y="390770"/>
                  <a:pt x="722671" y="368709"/>
                </a:cubicBezTo>
                <a:cubicBezTo>
                  <a:pt x="696321" y="344994"/>
                  <a:pt x="685292" y="308318"/>
                  <a:pt x="663677" y="280219"/>
                </a:cubicBezTo>
                <a:cubicBezTo>
                  <a:pt x="503628" y="72155"/>
                  <a:pt x="636374" y="237853"/>
                  <a:pt x="530941" y="147483"/>
                </a:cubicBezTo>
                <a:cubicBezTo>
                  <a:pt x="487199" y="109990"/>
                  <a:pt x="443691" y="44554"/>
                  <a:pt x="383458" y="29496"/>
                </a:cubicBezTo>
                <a:cubicBezTo>
                  <a:pt x="276533" y="2766"/>
                  <a:pt x="344633" y="16765"/>
                  <a:pt x="176980" y="0"/>
                </a:cubicBezTo>
                <a:cubicBezTo>
                  <a:pt x="132735" y="14748"/>
                  <a:pt x="80074" y="14388"/>
                  <a:pt x="44245" y="44245"/>
                </a:cubicBezTo>
                <a:cubicBezTo>
                  <a:pt x="-42805" y="116787"/>
                  <a:pt x="21537" y="251797"/>
                  <a:pt x="44245" y="324464"/>
                </a:cubicBezTo>
                <a:cubicBezTo>
                  <a:pt x="50803" y="345449"/>
                  <a:pt x="57195" y="368980"/>
                  <a:pt x="73741" y="383458"/>
                </a:cubicBezTo>
                <a:cubicBezTo>
                  <a:pt x="117559" y="421799"/>
                  <a:pt x="213745" y="442421"/>
                  <a:pt x="265471" y="457200"/>
                </a:cubicBezTo>
                <a:cubicBezTo>
                  <a:pt x="349045" y="432619"/>
                  <a:pt x="452182" y="442546"/>
                  <a:pt x="516193" y="383458"/>
                </a:cubicBezTo>
                <a:cubicBezTo>
                  <a:pt x="545317" y="356574"/>
                  <a:pt x="479929" y="312689"/>
                  <a:pt x="457200" y="280219"/>
                </a:cubicBezTo>
                <a:cubicBezTo>
                  <a:pt x="432016" y="244242"/>
                  <a:pt x="395129" y="220200"/>
                  <a:pt x="353961" y="206477"/>
                </a:cubicBezTo>
                <a:cubicBezTo>
                  <a:pt x="330180" y="198550"/>
                  <a:pt x="304538" y="197809"/>
                  <a:pt x="280219" y="191729"/>
                </a:cubicBezTo>
                <a:cubicBezTo>
                  <a:pt x="265137" y="187958"/>
                  <a:pt x="250922" y="181251"/>
                  <a:pt x="235974" y="176980"/>
                </a:cubicBezTo>
                <a:cubicBezTo>
                  <a:pt x="216484" y="171411"/>
                  <a:pt x="196645" y="167148"/>
                  <a:pt x="176980" y="162232"/>
                </a:cubicBezTo>
                <a:cubicBezTo>
                  <a:pt x="149917" y="243424"/>
                  <a:pt x="132792" y="257473"/>
                  <a:pt x="250722" y="353961"/>
                </a:cubicBezTo>
                <a:cubicBezTo>
                  <a:pt x="270123" y="369835"/>
                  <a:pt x="299883" y="344128"/>
                  <a:pt x="324464" y="339212"/>
                </a:cubicBezTo>
                <a:lnTo>
                  <a:pt x="280219" y="294967"/>
                </a:ln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E37998C-61AF-44E9-924D-7E538D468123}"/>
              </a:ext>
            </a:extLst>
          </p:cNvPr>
          <p:cNvSpPr/>
          <p:nvPr/>
        </p:nvSpPr>
        <p:spPr>
          <a:xfrm>
            <a:off x="9379711" y="4559274"/>
            <a:ext cx="811161" cy="457200"/>
          </a:xfrm>
          <a:custGeom>
            <a:avLst/>
            <a:gdLst>
              <a:gd name="connsiteX0" fmla="*/ 811161 w 811161"/>
              <a:gd name="connsiteY0" fmla="*/ 412954 h 457200"/>
              <a:gd name="connsiteX1" fmla="*/ 722671 w 811161"/>
              <a:gd name="connsiteY1" fmla="*/ 368709 h 457200"/>
              <a:gd name="connsiteX2" fmla="*/ 663677 w 811161"/>
              <a:gd name="connsiteY2" fmla="*/ 280219 h 457200"/>
              <a:gd name="connsiteX3" fmla="*/ 530941 w 811161"/>
              <a:gd name="connsiteY3" fmla="*/ 147483 h 457200"/>
              <a:gd name="connsiteX4" fmla="*/ 383458 w 811161"/>
              <a:gd name="connsiteY4" fmla="*/ 29496 h 457200"/>
              <a:gd name="connsiteX5" fmla="*/ 176980 w 811161"/>
              <a:gd name="connsiteY5" fmla="*/ 0 h 457200"/>
              <a:gd name="connsiteX6" fmla="*/ 44245 w 811161"/>
              <a:gd name="connsiteY6" fmla="*/ 44245 h 457200"/>
              <a:gd name="connsiteX7" fmla="*/ 44245 w 811161"/>
              <a:gd name="connsiteY7" fmla="*/ 324464 h 457200"/>
              <a:gd name="connsiteX8" fmla="*/ 73741 w 811161"/>
              <a:gd name="connsiteY8" fmla="*/ 383458 h 457200"/>
              <a:gd name="connsiteX9" fmla="*/ 265471 w 811161"/>
              <a:gd name="connsiteY9" fmla="*/ 457200 h 457200"/>
              <a:gd name="connsiteX10" fmla="*/ 516193 w 811161"/>
              <a:gd name="connsiteY10" fmla="*/ 383458 h 457200"/>
              <a:gd name="connsiteX11" fmla="*/ 457200 w 811161"/>
              <a:gd name="connsiteY11" fmla="*/ 280219 h 457200"/>
              <a:gd name="connsiteX12" fmla="*/ 353961 w 811161"/>
              <a:gd name="connsiteY12" fmla="*/ 206477 h 457200"/>
              <a:gd name="connsiteX13" fmla="*/ 280219 w 811161"/>
              <a:gd name="connsiteY13" fmla="*/ 191729 h 457200"/>
              <a:gd name="connsiteX14" fmla="*/ 235974 w 811161"/>
              <a:gd name="connsiteY14" fmla="*/ 176980 h 457200"/>
              <a:gd name="connsiteX15" fmla="*/ 176980 w 811161"/>
              <a:gd name="connsiteY15" fmla="*/ 162232 h 457200"/>
              <a:gd name="connsiteX16" fmla="*/ 250722 w 811161"/>
              <a:gd name="connsiteY16" fmla="*/ 353961 h 457200"/>
              <a:gd name="connsiteX17" fmla="*/ 324464 w 811161"/>
              <a:gd name="connsiteY17" fmla="*/ 339212 h 457200"/>
              <a:gd name="connsiteX18" fmla="*/ 280219 w 811161"/>
              <a:gd name="connsiteY18" fmla="*/ 294967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1161" h="457200">
                <a:moveTo>
                  <a:pt x="811161" y="412954"/>
                </a:moveTo>
                <a:cubicBezTo>
                  <a:pt x="781664" y="398206"/>
                  <a:pt x="747184" y="390770"/>
                  <a:pt x="722671" y="368709"/>
                </a:cubicBezTo>
                <a:cubicBezTo>
                  <a:pt x="696321" y="344994"/>
                  <a:pt x="685292" y="308318"/>
                  <a:pt x="663677" y="280219"/>
                </a:cubicBezTo>
                <a:cubicBezTo>
                  <a:pt x="503628" y="72155"/>
                  <a:pt x="636374" y="237853"/>
                  <a:pt x="530941" y="147483"/>
                </a:cubicBezTo>
                <a:cubicBezTo>
                  <a:pt x="487199" y="109990"/>
                  <a:pt x="443691" y="44554"/>
                  <a:pt x="383458" y="29496"/>
                </a:cubicBezTo>
                <a:cubicBezTo>
                  <a:pt x="276533" y="2766"/>
                  <a:pt x="344633" y="16765"/>
                  <a:pt x="176980" y="0"/>
                </a:cubicBezTo>
                <a:cubicBezTo>
                  <a:pt x="132735" y="14748"/>
                  <a:pt x="80074" y="14388"/>
                  <a:pt x="44245" y="44245"/>
                </a:cubicBezTo>
                <a:cubicBezTo>
                  <a:pt x="-42805" y="116787"/>
                  <a:pt x="21537" y="251797"/>
                  <a:pt x="44245" y="324464"/>
                </a:cubicBezTo>
                <a:cubicBezTo>
                  <a:pt x="50803" y="345449"/>
                  <a:pt x="57195" y="368980"/>
                  <a:pt x="73741" y="383458"/>
                </a:cubicBezTo>
                <a:cubicBezTo>
                  <a:pt x="117559" y="421799"/>
                  <a:pt x="213745" y="442421"/>
                  <a:pt x="265471" y="457200"/>
                </a:cubicBezTo>
                <a:cubicBezTo>
                  <a:pt x="349045" y="432619"/>
                  <a:pt x="452182" y="442546"/>
                  <a:pt x="516193" y="383458"/>
                </a:cubicBezTo>
                <a:cubicBezTo>
                  <a:pt x="545317" y="356574"/>
                  <a:pt x="479929" y="312689"/>
                  <a:pt x="457200" y="280219"/>
                </a:cubicBezTo>
                <a:cubicBezTo>
                  <a:pt x="432016" y="244242"/>
                  <a:pt x="395129" y="220200"/>
                  <a:pt x="353961" y="206477"/>
                </a:cubicBezTo>
                <a:cubicBezTo>
                  <a:pt x="330180" y="198550"/>
                  <a:pt x="304538" y="197809"/>
                  <a:pt x="280219" y="191729"/>
                </a:cubicBezTo>
                <a:cubicBezTo>
                  <a:pt x="265137" y="187958"/>
                  <a:pt x="250922" y="181251"/>
                  <a:pt x="235974" y="176980"/>
                </a:cubicBezTo>
                <a:cubicBezTo>
                  <a:pt x="216484" y="171411"/>
                  <a:pt x="196645" y="167148"/>
                  <a:pt x="176980" y="162232"/>
                </a:cubicBezTo>
                <a:cubicBezTo>
                  <a:pt x="149917" y="243424"/>
                  <a:pt x="132792" y="257473"/>
                  <a:pt x="250722" y="353961"/>
                </a:cubicBezTo>
                <a:cubicBezTo>
                  <a:pt x="270123" y="369835"/>
                  <a:pt x="299883" y="344128"/>
                  <a:pt x="324464" y="339212"/>
                </a:cubicBezTo>
                <a:lnTo>
                  <a:pt x="280219" y="294967"/>
                </a:ln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C101B-1ABE-4B55-8752-8AE15F68994B}"/>
              </a:ext>
            </a:extLst>
          </p:cNvPr>
          <p:cNvSpPr txBox="1"/>
          <p:nvPr/>
        </p:nvSpPr>
        <p:spPr>
          <a:xfrm>
            <a:off x="5362180" y="4510562"/>
            <a:ext cx="2911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highlight>
                  <a:srgbClr val="00FFFF"/>
                </a:highlight>
              </a:rPr>
              <a:t>დაუბერა ქარმა, მოაყარა უამრავი ფანტელი,სკვინჩა წაქანავდა თუმცა ისევ ცალ ფეხზე იდგა. მე გოგონასი შემრცხვა.</a:t>
            </a:r>
            <a:endParaRPr lang="en-GB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33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054F66-915E-43A8-9FCC-9B7D92D9EF2E}"/>
              </a:ext>
            </a:extLst>
          </p:cNvPr>
          <p:cNvCxnSpPr>
            <a:cxnSpLocks/>
          </p:cNvCxnSpPr>
          <p:nvPr/>
        </p:nvCxnSpPr>
        <p:spPr>
          <a:xfrm>
            <a:off x="720213" y="3429000"/>
            <a:ext cx="10768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721CBD-8706-4211-91D0-C7B28A4FBF34}"/>
              </a:ext>
            </a:extLst>
          </p:cNvPr>
          <p:cNvCxnSpPr/>
          <p:nvPr/>
        </p:nvCxnSpPr>
        <p:spPr>
          <a:xfrm>
            <a:off x="5796117" y="575186"/>
            <a:ext cx="0" cy="600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ფოტოს გახსნა">
            <a:extLst>
              <a:ext uri="{FF2B5EF4-FFF2-40B4-BE49-F238E27FC236}">
                <a16:creationId xmlns:a16="http://schemas.microsoft.com/office/drawing/2014/main" id="{FB61264A-E363-4629-A9D3-D17B0CF6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4" b="89756" l="10000" r="90000">
                        <a14:foregroundMark x1="34286" y1="13171" x2="58214" y2="5854"/>
                        <a14:foregroundMark x1="58214" y1="5854" x2="33214" y2="9756"/>
                        <a14:backgroundMark x1="32801" y1="8932" x2="19286" y2="62927"/>
                        <a14:backgroundMark x1="19286" y1="62927" x2="71429" y2="72683"/>
                        <a14:backgroundMark x1="71429" y1="72683" x2="69286" y2="39024"/>
                        <a14:backgroundMark x1="69286" y1="39024" x2="55714" y2="20000"/>
                        <a14:backgroundMark x1="55714" y1="20000" x2="56429" y2="17073"/>
                        <a14:backgroundMark x1="56429" y1="17073" x2="56429" y2="170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" y="1863111"/>
            <a:ext cx="2667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957D2A5-0145-4CAD-B22A-24E58F97B1D9}"/>
              </a:ext>
            </a:extLst>
          </p:cNvPr>
          <p:cNvSpPr/>
          <p:nvPr/>
        </p:nvSpPr>
        <p:spPr>
          <a:xfrm>
            <a:off x="1177415" y="468263"/>
            <a:ext cx="2389238" cy="1655506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/>
              <a:t>-მართალი ყოფილხარ,საწყალი! ბოდიშს გიხდი.</a:t>
            </a:r>
          </a:p>
          <a:p>
            <a:pPr algn="ctr"/>
            <a:r>
              <a:rPr lang="ka-GE" sz="1400" dirty="0"/>
              <a:t>-რომ არ დაგიჯერე.</a:t>
            </a:r>
            <a:endParaRPr lang="en-GB" sz="1400" dirty="0"/>
          </a:p>
        </p:txBody>
      </p:sp>
      <p:pic>
        <p:nvPicPr>
          <p:cNvPr id="9" name="Picture 6" descr="ფოტოს გახსნა">
            <a:extLst>
              <a:ext uri="{FF2B5EF4-FFF2-40B4-BE49-F238E27FC236}">
                <a16:creationId xmlns:a16="http://schemas.microsoft.com/office/drawing/2014/main" id="{3FB2185D-57FA-412D-9803-B6BF5477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2460" y1="29126" x2="15508" y2="54369"/>
                        <a14:backgroundMark x1="15508" y1="54369" x2="40642" y2="71845"/>
                        <a14:backgroundMark x1="40642" y1="71845" x2="72727" y2="75243"/>
                        <a14:backgroundMark x1="72727" y1="75243" x2="68984" y2="17961"/>
                        <a14:backgroundMark x1="68984" y1="17961" x2="35829" y2="9709"/>
                        <a14:backgroundMark x1="35829" y1="9709" x2="21925" y2="31553"/>
                        <a14:backgroundMark x1="21925" y1="31553" x2="21390" y2="33981"/>
                        <a14:backgroundMark x1="78610" y1="71359" x2="65241" y2="15049"/>
                        <a14:backgroundMark x1="65241" y1="15049" x2="33155" y2="7282"/>
                        <a14:backgroundMark x1="33155" y1="7282" x2="8556" y2="55340"/>
                        <a14:backgroundMark x1="8556" y1="55340" x2="32620" y2="72330"/>
                        <a14:backgroundMark x1="32620" y1="72330" x2="79679" y2="73786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27" y="1853586"/>
            <a:ext cx="17811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76CAA38-E1ED-42A8-9D5E-DEA3F4829EC8}"/>
              </a:ext>
            </a:extLst>
          </p:cNvPr>
          <p:cNvSpPr/>
          <p:nvPr/>
        </p:nvSpPr>
        <p:spPr>
          <a:xfrm>
            <a:off x="3871453" y="807482"/>
            <a:ext cx="1745226" cy="1194611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-რაზე?</a:t>
            </a:r>
            <a:endParaRPr lang="en-GB" dirty="0"/>
          </a:p>
        </p:txBody>
      </p:sp>
      <p:pic>
        <p:nvPicPr>
          <p:cNvPr id="11" name="Picture 10" descr="ფოტოს გახსნა">
            <a:extLst>
              <a:ext uri="{FF2B5EF4-FFF2-40B4-BE49-F238E27FC236}">
                <a16:creationId xmlns:a16="http://schemas.microsoft.com/office/drawing/2014/main" id="{444ED84E-18C1-4AAE-AD72-56828FF2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4" b="89756" l="10000" r="90000">
                        <a14:foregroundMark x1="34286" y1="13171" x2="58214" y2="5854"/>
                        <a14:foregroundMark x1="58214" y1="5854" x2="33214" y2="9756"/>
                        <a14:backgroundMark x1="32801" y1="8932" x2="19286" y2="62927"/>
                        <a14:backgroundMark x1="19286" y1="62927" x2="71429" y2="72683"/>
                        <a14:backgroundMark x1="71429" y1="72683" x2="69286" y2="39024"/>
                        <a14:backgroundMark x1="69286" y1="39024" x2="55714" y2="20000"/>
                        <a14:backgroundMark x1="55714" y1="20000" x2="56429" y2="17073"/>
                        <a14:backgroundMark x1="56429" y1="17073" x2="56429" y2="170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42" y="2081409"/>
            <a:ext cx="2667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05733835-AAA4-4DC2-BD76-E729EBF108D5}"/>
              </a:ext>
            </a:extLst>
          </p:cNvPr>
          <p:cNvSpPr/>
          <p:nvPr/>
        </p:nvSpPr>
        <p:spPr>
          <a:xfrm>
            <a:off x="6260693" y="585612"/>
            <a:ext cx="2354060" cy="1638350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/>
              <a:t>-რა ვქნათ?რომ დაგვეჭერინოს ასანთის პროთეზს გავუკეთებდით.</a:t>
            </a:r>
          </a:p>
          <a:p>
            <a:pPr algn="ctr"/>
            <a:r>
              <a:rPr lang="ka-GE" sz="1400" dirty="0"/>
              <a:t>-უჰ!</a:t>
            </a:r>
            <a:endParaRPr lang="en-GB" sz="1400" dirty="0"/>
          </a:p>
        </p:txBody>
      </p:sp>
      <p:pic>
        <p:nvPicPr>
          <p:cNvPr id="13" name="Picture 6" descr="ფოტოს გახსნა">
            <a:extLst>
              <a:ext uri="{FF2B5EF4-FFF2-40B4-BE49-F238E27FC236}">
                <a16:creationId xmlns:a16="http://schemas.microsoft.com/office/drawing/2014/main" id="{22783D60-2A76-499E-97F4-E6CBA522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2460" y1="29126" x2="15508" y2="54369"/>
                        <a14:backgroundMark x1="15508" y1="54369" x2="40642" y2="71845"/>
                        <a14:backgroundMark x1="40642" y1="71845" x2="72727" y2="75243"/>
                        <a14:backgroundMark x1="72727" y1="75243" x2="68984" y2="17961"/>
                        <a14:backgroundMark x1="68984" y1="17961" x2="35829" y2="9709"/>
                        <a14:backgroundMark x1="35829" y1="9709" x2="21925" y2="31553"/>
                        <a14:backgroundMark x1="21925" y1="31553" x2="21390" y2="33981"/>
                        <a14:backgroundMark x1="78610" y1="71359" x2="65241" y2="15049"/>
                        <a14:backgroundMark x1="65241" y1="15049" x2="33155" y2="7282"/>
                        <a14:backgroundMark x1="33155" y1="7282" x2="8556" y2="55340"/>
                        <a14:backgroundMark x1="8556" y1="55340" x2="32620" y2="72330"/>
                        <a14:backgroundMark x1="32620" y1="72330" x2="79679" y2="73786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42" y="2002093"/>
            <a:ext cx="17811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14BD027-6898-4B74-945F-0F12CAAA3487}"/>
              </a:ext>
            </a:extLst>
          </p:cNvPr>
          <p:cNvSpPr/>
          <p:nvPr/>
        </p:nvSpPr>
        <p:spPr>
          <a:xfrm>
            <a:off x="9238173" y="807482"/>
            <a:ext cx="2001476" cy="1638343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/>
              <a:t>-ფეხი მაღლიდანვე არა აქვს.</a:t>
            </a:r>
            <a:endParaRPr lang="en-GB" sz="1400" dirty="0"/>
          </a:p>
        </p:txBody>
      </p:sp>
      <p:pic>
        <p:nvPicPr>
          <p:cNvPr id="16" name="Picture 12" descr="ფოტოს გახსნა">
            <a:extLst>
              <a:ext uri="{FF2B5EF4-FFF2-40B4-BE49-F238E27FC236}">
                <a16:creationId xmlns:a16="http://schemas.microsoft.com/office/drawing/2014/main" id="{C1203604-E280-4D39-A10A-C077F3A8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6723" y1="35262" x2="66402" y2="35030"/>
                        <a14:foregroundMark x1="59231" y1="59017" x2="61111" y2="58898"/>
                        <a14:foregroundMark x1="67309" y1="34682" x2="66928" y2="34228"/>
                        <a14:foregroundMark x1="66536" y1="34826" x2="66749" y2="35236"/>
                        <a14:foregroundMark x1="63125" y1="38816" x2="58268" y2="41476"/>
                        <a14:foregroundMark x1="60348" y1="38303" x2="58642" y2="50557"/>
                        <a14:foregroundMark x1="57712" y1="50316" x2="56629" y2="43976"/>
                        <a14:foregroundMark x1="59177" y1="58889" x2="59030" y2="58030"/>
                        <a14:foregroundMark x1="60066" y1="56122" x2="60364" y2="57282"/>
                        <a14:foregroundMark x1="56857" y1="43628" x2="58636" y2="50556"/>
                        <a14:foregroundMark x1="60364" y1="57282" x2="65376" y2="45907"/>
                        <a14:foregroundMark x1="63554" y1="43242" x2="53606" y2="49250"/>
                        <a14:foregroundMark x1="54420" y1="49461" x2="65771" y2="46484"/>
                        <a14:foregroundMark x1="62734" y1="42044" x2="58604" y2="40963"/>
                        <a14:foregroundMark x1="57467" y1="42698" x2="68690" y2="52580"/>
                        <a14:foregroundMark x1="68476" y1="53047" x2="55976" y2="44973"/>
                        <a14:foregroundMark x1="60755" y1="54854" x2="63127" y2="57725"/>
                        <a14:foregroundMark x1="54480" y1="47256" x2="56815" y2="50083"/>
                        <a14:foregroundMark x1="58408" y1="50497" x2="55321" y2="45973"/>
                        <a14:foregroundMark x1="63281" y1="57636" x2="61033" y2="54343"/>
                        <a14:foregroundMark x1="62010" y1="52544" x2="64727" y2="55825"/>
                        <a14:foregroundMark x1="55873" y1="45130" x2="60838" y2="51127"/>
                        <a14:foregroundMark x1="64727" y1="55825" x2="58958" y2="40423"/>
                        <a14:foregroundMark x1="57969" y1="41933" x2="60000" y2="50971"/>
                        <a14:foregroundMark x1="60000" y1="50971" x2="61510" y2="36530"/>
                        <a14:foregroundMark x1="65827" y1="46567" x2="66909" y2="51456"/>
                        <a14:foregroundMark x1="66909" y1="51456" x2="65802" y2="46529"/>
                        <a14:foregroundMark x1="65521" y1="46119" x2="66909" y2="52913"/>
                        <a14:foregroundMark x1="66909" y1="52913" x2="65344" y2="45860"/>
                        <a14:foregroundMark x1="64478" y1="44595" x2="65455" y2="54369"/>
                        <a14:foregroundMark x1="65455" y1="54369" x2="66175" y2="55952"/>
                        <a14:foregroundMark x1="59675" y1="50825" x2="56727" y2="46602"/>
                        <a14:foregroundMark x1="64097" y1="57161" x2="61513" y2="53459"/>
                        <a14:foregroundMark x1="59978" y1="56284" x2="60898" y2="59022"/>
                        <a14:foregroundMark x1="56727" y1="46602" x2="57999" y2="50390"/>
                        <a14:foregroundMark x1="67995" y1="49736" x2="53290" y2="49071"/>
                        <a14:foregroundMark x1="53635" y1="48544" x2="64377" y2="44447"/>
                        <a14:foregroundMark x1="64621" y1="44803" x2="60038" y2="50920"/>
                        <a14:backgroundMark x1="58182" y1="29126" x2="40364" y2="56311"/>
                        <a14:backgroundMark x1="40364" y1="56311" x2="45091" y2="70874"/>
                        <a14:backgroundMark x1="45091" y1="70874" x2="33818" y2="85437"/>
                        <a14:backgroundMark x1="33818" y1="85437" x2="14182" y2="72330"/>
                        <a14:backgroundMark x1="14182" y1="72330" x2="13818" y2="48058"/>
                        <a14:backgroundMark x1="13818" y1="48058" x2="36364" y2="11165"/>
                        <a14:backgroundMark x1="36364" y1="11165" x2="52364" y2="5825"/>
                        <a14:backgroundMark x1="52364" y1="5825" x2="66182" y2="11650"/>
                        <a14:backgroundMark x1="66182" y1="11650" x2="64000" y2="26214"/>
                        <a14:backgroundMark x1="64000" y1="26214" x2="58909" y2="33981"/>
                        <a14:backgroundMark x1="80000" y1="43689" x2="72000" y2="61165"/>
                        <a14:backgroundMark x1="72000" y1="61165" x2="57818" y2="69417"/>
                        <a14:backgroundMark x1="57818" y1="69417" x2="46909" y2="59709"/>
                        <a14:backgroundMark x1="46909" y1="59709" x2="44000" y2="78641"/>
                        <a14:backgroundMark x1="44000" y1="78641" x2="66182" y2="81068"/>
                        <a14:backgroundMark x1="66182" y1="81068" x2="84364" y2="73786"/>
                        <a14:backgroundMark x1="84364" y1="73786" x2="83273" y2="52913"/>
                        <a14:backgroundMark x1="83273" y1="52913" x2="80727" y2="45631"/>
                        <a14:backgroundMark x1="58545" y1="72330" x2="76000" y2="72816"/>
                        <a14:backgroundMark x1="76000" y1="72816" x2="45091" y2="72816"/>
                        <a14:backgroundMark x1="45091" y1="72816" x2="44727" y2="73786"/>
                        <a14:backgroundMark x1="27273" y1="21845" x2="18545" y2="38835"/>
                        <a14:backgroundMark x1="18545" y1="38835" x2="17818" y2="55825"/>
                        <a14:backgroundMark x1="17818" y1="55825" x2="30909" y2="66019"/>
                        <a14:backgroundMark x1="30909" y1="66019" x2="48000" y2="38835"/>
                        <a14:backgroundMark x1="48000" y1="38835" x2="60364" y2="30097"/>
                        <a14:backgroundMark x1="60364" y1="30097" x2="69091" y2="14563"/>
                        <a14:backgroundMark x1="69091" y1="14563" x2="55273" y2="6311"/>
                        <a14:backgroundMark x1="55273" y1="6311" x2="25455" y2="23301"/>
                        <a14:backgroundMark x1="25455" y1="23301" x2="25455" y2="24272"/>
                        <a14:backgroundMark x1="30545" y1="68447" x2="26909" y2="55340"/>
                        <a14:backgroundMark x1="26909" y1="55340" x2="32364" y2="61650"/>
                        <a14:backgroundMark x1="66545" y1="35437" x2="74182" y2="46602"/>
                        <a14:backgroundMark x1="74182" y1="46602" x2="73818" y2="38835"/>
                        <a14:backgroundMark x1="65455" y1="33495" x2="66182" y2="33010"/>
                        <a14:backgroundMark x1="63273" y1="33010" x2="61818" y2="33010"/>
                        <a14:backgroundMark x1="45818" y1="54854" x2="58909" y2="58252"/>
                        <a14:backgroundMark x1="58909" y1="58252" x2="48727" y2="5534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790" y="2833020"/>
            <a:ext cx="5299698" cy="47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0EA6B47-3038-49BE-972D-7C8F6C31076E}"/>
              </a:ext>
            </a:extLst>
          </p:cNvPr>
          <p:cNvSpPr/>
          <p:nvPr/>
        </p:nvSpPr>
        <p:spPr>
          <a:xfrm>
            <a:off x="2412283" y="3576483"/>
            <a:ext cx="2053195" cy="142690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სკვინჩ! სკვინჩ!</a:t>
            </a:r>
            <a:endParaRPr lang="en-GB" dirty="0"/>
          </a:p>
        </p:txBody>
      </p:sp>
      <p:pic>
        <p:nvPicPr>
          <p:cNvPr id="5122" name="Picture 2" descr="Cartoon Schoolboy Running Away Angry Dog Stock Vector (Royalty Free)  1326462908">
            <a:extLst>
              <a:ext uri="{FF2B5EF4-FFF2-40B4-BE49-F238E27FC236}">
                <a16:creationId xmlns:a16="http://schemas.microsoft.com/office/drawing/2014/main" id="{5E812327-BE68-4A48-B0D7-4D056356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44" y="3638557"/>
            <a:ext cx="2771539" cy="22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07E6B2-1808-49B8-B26A-C4E75497A2AB}"/>
              </a:ext>
            </a:extLst>
          </p:cNvPr>
          <p:cNvSpPr txBox="1"/>
          <p:nvPr/>
        </p:nvSpPr>
        <p:spPr>
          <a:xfrm>
            <a:off x="8731485" y="3759789"/>
            <a:ext cx="2599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highlight>
                  <a:srgbClr val="00FFFF"/>
                </a:highlight>
              </a:rPr>
              <a:t>გვერდიდან ბიჭი და დაფეთებული ძაღლი გამოცვივდნენ. სკვინჩა გაფრინდა. მე და გოგონა უხმოდ გავუყევით სველ ტროტუარს.</a:t>
            </a:r>
            <a:endParaRPr lang="en-GB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062875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big building clipart png photo | TOPpng">
            <a:extLst>
              <a:ext uri="{FF2B5EF4-FFF2-40B4-BE49-F238E27FC236}">
                <a16:creationId xmlns:a16="http://schemas.microsoft.com/office/drawing/2014/main" id="{38203F18-5E29-4FB8-9234-FFCAB774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154" l="9910" r="89640">
                        <a14:foregroundMark x1="23423" y1="3084" x2="13964" y2="12335"/>
                        <a14:foregroundMark x1="13964" y1="12335" x2="18919" y2="24670"/>
                        <a14:foregroundMark x1="18919" y1="24670" x2="19820" y2="88106"/>
                        <a14:foregroundMark x1="19820" y1="88106" x2="26126" y2="98238"/>
                        <a14:foregroundMark x1="26126" y1="98238" x2="55856" y2="97797"/>
                        <a14:foregroundMark x1="55856" y1="97797" x2="71622" y2="97797"/>
                        <a14:foregroundMark x1="71622" y1="97797" x2="85135" y2="90308"/>
                        <a14:foregroundMark x1="85135" y1="90308" x2="85135" y2="4846"/>
                        <a14:foregroundMark x1="85135" y1="4846" x2="75676" y2="441"/>
                        <a14:foregroundMark x1="75676" y1="441" x2="44595" y2="1322"/>
                        <a14:foregroundMark x1="44595" y1="1322" x2="25676" y2="5727"/>
                        <a14:foregroundMark x1="25676" y1="5727" x2="45495" y2="0"/>
                        <a14:foregroundMark x1="45495" y1="0" x2="73423" y2="1322"/>
                        <a14:foregroundMark x1="19820" y1="88106" x2="25676" y2="97357"/>
                        <a14:foregroundMark x1="25676" y1="97357" x2="28829" y2="85463"/>
                        <a14:foregroundMark x1="28829" y1="85463" x2="41892" y2="80617"/>
                        <a14:foregroundMark x1="41892" y1="80617" x2="52703" y2="81498"/>
                        <a14:foregroundMark x1="52703" y1="81498" x2="59459" y2="89427"/>
                        <a14:foregroundMark x1="59459" y1="89427" x2="72072" y2="94714"/>
                        <a14:foregroundMark x1="72072" y1="94714" x2="82883" y2="95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56" y="495954"/>
            <a:ext cx="5398717" cy="58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Girl Feeding Birds Stock Illustrations – 130 Girl Feeding Birds Stock  Illustrations, Vectors &amp; Clipart - Dreamstime">
            <a:extLst>
              <a:ext uri="{FF2B5EF4-FFF2-40B4-BE49-F238E27FC236}">
                <a16:creationId xmlns:a16="http://schemas.microsoft.com/office/drawing/2014/main" id="{9D7ACD42-88D0-48BE-AC5F-BB0EB677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0" y="3052916"/>
            <a:ext cx="1498788" cy="3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63CBAE0-5F17-46E5-B922-D3F1D421FBFF}"/>
              </a:ext>
            </a:extLst>
          </p:cNvPr>
          <p:cNvSpPr/>
          <p:nvPr/>
        </p:nvSpPr>
        <p:spPr>
          <a:xfrm>
            <a:off x="2206154" y="2373234"/>
            <a:ext cx="2424447" cy="18582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ka-GE" dirty="0"/>
              <a:t>ნახვამდის!</a:t>
            </a:r>
          </a:p>
          <a:p>
            <a:pPr algn="ctr"/>
            <a:r>
              <a:rPr lang="ka-GE" dirty="0"/>
              <a:t>-დიახ,თქვენ?</a:t>
            </a:r>
          </a:p>
          <a:p>
            <a:pPr algn="ctr"/>
            <a:r>
              <a:rPr lang="ka-GE" dirty="0"/>
              <a:t>-მზია.</a:t>
            </a:r>
            <a:endParaRPr lang="en-GB" dirty="0"/>
          </a:p>
        </p:txBody>
      </p:sp>
      <p:pic>
        <p:nvPicPr>
          <p:cNvPr id="2054" name="Picture 6" descr="66,569 Winter Pine Trees Illustrations &amp; Clip Art - iStock">
            <a:extLst>
              <a:ext uri="{FF2B5EF4-FFF2-40B4-BE49-F238E27FC236}">
                <a16:creationId xmlns:a16="http://schemas.microsoft.com/office/drawing/2014/main" id="{4095079E-E0D6-4778-B9BA-755DEAB8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99" y="653638"/>
            <a:ext cx="6681555" cy="39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ector Illustration - Business man using coat. EPS Clipart gg74492537 -  GoGraph">
            <a:extLst>
              <a:ext uri="{FF2B5EF4-FFF2-40B4-BE49-F238E27FC236}">
                <a16:creationId xmlns:a16="http://schemas.microsoft.com/office/drawing/2014/main" id="{380B8959-FDC3-429C-BE1E-6A460363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0" b="95106" l="9328" r="89552">
                        <a14:foregroundMark x1="30970" y1="5532" x2="37687" y2="17447"/>
                        <a14:foregroundMark x1="37687" y1="17447" x2="55970" y2="23191"/>
                        <a14:foregroundMark x1="55970" y1="23191" x2="71269" y2="15957"/>
                        <a14:foregroundMark x1="71269" y1="15957" x2="69030" y2="2766"/>
                        <a14:foregroundMark x1="69030" y1="2766" x2="36194" y2="2553"/>
                        <a14:foregroundMark x1="36194" y1="2553" x2="28731" y2="6383"/>
                        <a14:foregroundMark x1="36940" y1="17872" x2="16418" y2="39787"/>
                        <a14:foregroundMark x1="16418" y1="39787" x2="18284" y2="53617"/>
                        <a14:foregroundMark x1="18284" y1="53617" x2="32463" y2="62553"/>
                        <a14:foregroundMark x1="32463" y1="62553" x2="26119" y2="87660"/>
                        <a14:foregroundMark x1="26119" y1="87660" x2="43657" y2="92553"/>
                        <a14:foregroundMark x1="43657" y1="92553" x2="67537" y2="95106"/>
                        <a14:foregroundMark x1="67537" y1="95106" x2="73134" y2="80426"/>
                        <a14:foregroundMark x1="73134" y1="80426" x2="70149" y2="64681"/>
                        <a14:foregroundMark x1="70149" y1="64681" x2="75000" y2="34468"/>
                        <a14:foregroundMark x1="75000" y1="34468" x2="67164" y2="21064"/>
                        <a14:foregroundMark x1="67164" y1="21064" x2="57836" y2="1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99" y="2868087"/>
            <a:ext cx="1894353" cy="33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5CCAD12-FB6C-41EB-91C9-04991DC364E9}"/>
              </a:ext>
            </a:extLst>
          </p:cNvPr>
          <p:cNvSpPr/>
          <p:nvPr/>
        </p:nvSpPr>
        <p:spPr>
          <a:xfrm>
            <a:off x="5908806" y="1074121"/>
            <a:ext cx="3392129" cy="197879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-აქ ცხოვრობ?</a:t>
            </a:r>
          </a:p>
          <a:p>
            <a:pPr algn="ctr"/>
            <a:r>
              <a:rPr lang="ka-GE" dirty="0"/>
              <a:t>-მე ზემოთ,სამოცდარვაში,რა გქვია?</a:t>
            </a:r>
          </a:p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2A529-9F72-428C-BAF8-201B7BB5CB76}"/>
              </a:ext>
            </a:extLst>
          </p:cNvPr>
          <p:cNvSpPr txBox="1"/>
          <p:nvPr/>
        </p:nvSpPr>
        <p:spPr>
          <a:xfrm>
            <a:off x="7034981" y="4689987"/>
            <a:ext cx="41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highlight>
                  <a:srgbClr val="00FFFF"/>
                </a:highlight>
              </a:rPr>
              <a:t>მხრები აიჩეჩა და ოდნავ გაეღიმა</a:t>
            </a:r>
            <a:r>
              <a:rPr lang="ka-G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398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ownload big building clipart png photo | TOPpng">
            <a:extLst>
              <a:ext uri="{FF2B5EF4-FFF2-40B4-BE49-F238E27FC236}">
                <a16:creationId xmlns:a16="http://schemas.microsoft.com/office/drawing/2014/main" id="{326E4992-4D71-43CF-9248-BEB864B2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154" l="9910" r="89640">
                        <a14:foregroundMark x1="17044" y1="9323" x2="16601" y2="9757"/>
                        <a14:foregroundMark x1="64850" y1="97797" x2="65103" y2="97797"/>
                        <a14:foregroundMark x1="80178" y1="93056" x2="85135" y2="90308"/>
                        <a14:foregroundMark x1="85135" y1="5024" x2="85135" y2="4846"/>
                        <a14:foregroundMark x1="85135" y1="16296" x2="85135" y2="15297"/>
                        <a14:foregroundMark x1="85135" y1="90308" x2="85135" y2="85451"/>
                        <a14:foregroundMark x1="85135" y1="4846" x2="84378" y2="4493"/>
                        <a14:foregroundMark x1="63869" y1="776" x2="63118" y2="797"/>
                        <a14:foregroundMark x1="74828" y1="465" x2="74424" y2="476"/>
                        <a14:foregroundMark x1="32769" y1="4076" x2="27618" y2="5275"/>
                        <a14:foregroundMark x1="27508" y1="5198" x2="33088" y2="3585"/>
                        <a14:foregroundMark x1="63094" y1="833" x2="63809" y2="867"/>
                        <a14:foregroundMark x1="27428" y1="90749" x2="28829" y2="85463"/>
                        <a14:foregroundMark x1="28829" y1="85463" x2="41892" y2="80617"/>
                        <a14:foregroundMark x1="41892" y1="80617" x2="52703" y2="81498"/>
                        <a14:foregroundMark x1="52703" y1="81498" x2="59328" y2="89273"/>
                        <a14:foregroundMark x1="78684" y1="94983" x2="82883" y2="95154"/>
                        <a14:backgroundMark x1="35135" y1="441" x2="46847" y2="441"/>
                        <a14:backgroundMark x1="46847" y1="441" x2="56306" y2="881"/>
                        <a14:backgroundMark x1="56306" y1="881" x2="63063" y2="881"/>
                        <a14:backgroundMark x1="63514" y1="1322" x2="73874" y2="1322"/>
                        <a14:backgroundMark x1="73874" y1="1322" x2="81532" y2="7048"/>
                        <a14:backgroundMark x1="81532" y1="7048" x2="86486" y2="14537"/>
                        <a14:backgroundMark x1="86486" y1="14537" x2="86036" y2="881"/>
                        <a14:backgroundMark x1="23874" y1="2643" x2="17568" y2="9692"/>
                        <a14:backgroundMark x1="17568" y1="9692" x2="19369" y2="35242"/>
                        <a14:backgroundMark x1="19369" y1="35242" x2="19820" y2="98238"/>
                        <a14:backgroundMark x1="27928" y1="95595" x2="44144" y2="97797"/>
                        <a14:backgroundMark x1="44144" y1="97797" x2="60360" y2="97797"/>
                        <a14:backgroundMark x1="60360" y1="97797" x2="35586" y2="97797"/>
                        <a14:backgroundMark x1="35586" y1="97797" x2="46847" y2="94714"/>
                        <a14:backgroundMark x1="46847" y1="94714" x2="65766" y2="96476"/>
                        <a14:backgroundMark x1="66216" y1="96035" x2="75676" y2="95595"/>
                        <a14:backgroundMark x1="75676" y1="95595" x2="86937" y2="81057"/>
                        <a14:backgroundMark x1="81532" y1="17621" x2="85586" y2="83260"/>
                        <a14:backgroundMark x1="85586" y1="83260" x2="89189" y2="74449"/>
                        <a14:backgroundMark x1="89189" y1="74449" x2="88739" y2="18943"/>
                        <a14:backgroundMark x1="88739" y1="18943" x2="82432" y2="25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4" y="488272"/>
            <a:ext cx="4357456" cy="57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Girl Feeding Birds Stock Illustrations – 130 Girl Feeding Birds Stock  Illustrations, Vectors &amp; Clipart - Dreamstime">
            <a:extLst>
              <a:ext uri="{FF2B5EF4-FFF2-40B4-BE49-F238E27FC236}">
                <a16:creationId xmlns:a16="http://schemas.microsoft.com/office/drawing/2014/main" id="{70556C92-6AE9-41F1-9E1D-A21E9C19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0" y="3052916"/>
            <a:ext cx="1498788" cy="3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66,569 Winter Pine Trees Illustrations &amp; Clip Art - iStock">
            <a:extLst>
              <a:ext uri="{FF2B5EF4-FFF2-40B4-BE49-F238E27FC236}">
                <a16:creationId xmlns:a16="http://schemas.microsoft.com/office/drawing/2014/main" id="{8112C616-21F4-4C10-A96C-7C13B276E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92" y="742603"/>
            <a:ext cx="6681555" cy="39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07C9C1E-0848-4F55-9539-2FE8D5DCC1DA}"/>
              </a:ext>
            </a:extLst>
          </p:cNvPr>
          <p:cNvSpPr/>
          <p:nvPr/>
        </p:nvSpPr>
        <p:spPr>
          <a:xfrm>
            <a:off x="2206153" y="2507227"/>
            <a:ext cx="2955782" cy="170068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-ნახვამდის!</a:t>
            </a:r>
          </a:p>
          <a:p>
            <a:pPr algn="ctr"/>
            <a:r>
              <a:rPr lang="ka-GE" dirty="0"/>
              <a:t>-მეც ასე მგონია.</a:t>
            </a:r>
          </a:p>
          <a:p>
            <a:pPr algn="ctr"/>
            <a:r>
              <a:rPr lang="ka-GE" dirty="0"/>
              <a:t>-კარგად ბრძანდებოდეთ!</a:t>
            </a:r>
            <a:endParaRPr lang="en-GB" dirty="0"/>
          </a:p>
        </p:txBody>
      </p:sp>
      <p:pic>
        <p:nvPicPr>
          <p:cNvPr id="13" name="Picture 2" descr="Vector Illustration - Business man using coat. EPS Clipart gg74492537 -  GoGraph">
            <a:extLst>
              <a:ext uri="{FF2B5EF4-FFF2-40B4-BE49-F238E27FC236}">
                <a16:creationId xmlns:a16="http://schemas.microsoft.com/office/drawing/2014/main" id="{11DE8FAE-CDC0-4136-B284-BA239C74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0" b="95106" l="9328" r="89552">
                        <a14:foregroundMark x1="30970" y1="5532" x2="37687" y2="17447"/>
                        <a14:foregroundMark x1="37687" y1="17447" x2="55970" y2="23191"/>
                        <a14:foregroundMark x1="55970" y1="23191" x2="71269" y2="15957"/>
                        <a14:foregroundMark x1="71269" y1="15957" x2="69030" y2="2766"/>
                        <a14:foregroundMark x1="69030" y1="2766" x2="36194" y2="2553"/>
                        <a14:foregroundMark x1="36194" y1="2553" x2="28731" y2="6383"/>
                        <a14:foregroundMark x1="36940" y1="17872" x2="16418" y2="39787"/>
                        <a14:foregroundMark x1="16418" y1="39787" x2="18284" y2="53617"/>
                        <a14:foregroundMark x1="18284" y1="53617" x2="32463" y2="62553"/>
                        <a14:foregroundMark x1="32463" y1="62553" x2="26119" y2="87660"/>
                        <a14:foregroundMark x1="26119" y1="87660" x2="43657" y2="92553"/>
                        <a14:foregroundMark x1="43657" y1="92553" x2="67537" y2="95106"/>
                        <a14:foregroundMark x1="67537" y1="95106" x2="73134" y2="80426"/>
                        <a14:foregroundMark x1="73134" y1="80426" x2="70149" y2="64681"/>
                        <a14:foregroundMark x1="70149" y1="64681" x2="75000" y2="34468"/>
                        <a14:foregroundMark x1="75000" y1="34468" x2="67164" y2="21064"/>
                        <a14:foregroundMark x1="67164" y1="21064" x2="57836" y2="1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37" y="2725603"/>
            <a:ext cx="1894353" cy="33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984A014-CD78-4F74-AEBE-2C435E99FDAE}"/>
              </a:ext>
            </a:extLst>
          </p:cNvPr>
          <p:cNvSpPr/>
          <p:nvPr/>
        </p:nvSpPr>
        <p:spPr>
          <a:xfrm>
            <a:off x="6820032" y="1469885"/>
            <a:ext cx="3325610" cy="251143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-ნახვამდის, მზია!ნუ გადარდებს,ჩვენი სკვინჩა ყოჩაღი სკვინჩაა, თოვლი და ზამთარი ვერაფერს დააკლებს.</a:t>
            </a:r>
          </a:p>
          <a:p>
            <a:pPr algn="ctr"/>
            <a:r>
              <a:rPr lang="ka-GE" dirty="0"/>
              <a:t>-კარგად მზია!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09CE3-938C-4A1D-8DA4-E3C4CA8B44D2}"/>
              </a:ext>
            </a:extLst>
          </p:cNvPr>
          <p:cNvSpPr txBox="1"/>
          <p:nvPr/>
        </p:nvSpPr>
        <p:spPr>
          <a:xfrm>
            <a:off x="7772400" y="4837471"/>
            <a:ext cx="362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highlight>
                  <a:srgbClr val="00FFFF"/>
                </a:highlight>
              </a:rPr>
              <a:t>გოგონა სადარბაზოს სიბნელეში შევიდა. ქუჩაში მეღა მივდიოდი. თოვდა, ძალიან მომინდა წყნარი, კეთილი მუსიკა.</a:t>
            </a:r>
            <a:endParaRPr lang="en-GB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77635353"/>
      </p:ext>
    </p:extLst>
  </p:cSld>
  <p:clrMapOvr>
    <a:masterClrMapping/>
  </p:clrMapOvr>
  <p:transition spd="slow" advTm="18342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EB56-1417-4187-8E77-71E93D8F8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>
                <a:solidFill>
                  <a:srgbClr val="FF0000"/>
                </a:solidFill>
              </a:rPr>
              <a:t>დასასრული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</TotalTime>
  <Words>255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Sylfaen</vt:lpstr>
      <vt:lpstr>Organic</vt:lpstr>
      <vt:lpstr>რევაზ ინანიშვილი-ჩვენი ყოჩაღი სკვინჩა           </vt:lpstr>
      <vt:lpstr>  დეკემბრის ქარიანი დღე.</vt:lpstr>
      <vt:lpstr>PowerPoint Presentation</vt:lpstr>
      <vt:lpstr>PowerPoint Presentation</vt:lpstr>
      <vt:lpstr>PowerPoint Presentation</vt:lpstr>
      <vt:lpstr>PowerPoint Presentation</vt:lpstr>
      <vt:lpstr>დასასრული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რევაზ ინანიშვილი_ჩვენი ყოჩაღი სკვინჩა</dc:title>
  <dc:creator>tavdgiridze.tamila1</dc:creator>
  <cp:lastModifiedBy>Acharistskali</cp:lastModifiedBy>
  <cp:revision>9</cp:revision>
  <dcterms:created xsi:type="dcterms:W3CDTF">2022-03-26T16:43:39Z</dcterms:created>
  <dcterms:modified xsi:type="dcterms:W3CDTF">2022-04-19T11:03:31Z</dcterms:modified>
</cp:coreProperties>
</file>