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75" r:id="rId2"/>
    <p:sldId id="256" r:id="rId3"/>
    <p:sldId id="263" r:id="rId4"/>
    <p:sldId id="273" r:id="rId5"/>
    <p:sldId id="271" r:id="rId6"/>
    <p:sldId id="262" r:id="rId7"/>
    <p:sldId id="265" r:id="rId8"/>
    <p:sldId id="266" r:id="rId9"/>
    <p:sldId id="267" r:id="rId10"/>
    <p:sldId id="268" r:id="rId11"/>
    <p:sldId id="259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83315-F667-4BF3-85F7-8D33F44CA866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5408C-0930-4843-ACC5-B374C0AF0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8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5408C-0930-4843-ACC5-B374C0AF00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5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11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7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145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6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76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6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1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4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0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1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4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4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3957-48DA-4CDB-B7A7-C0B7BA99542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18D2C4-D1DA-491D-A362-F41B4A9CC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3A3A-C95A-4567-B343-54906043A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945" y="3429000"/>
            <a:ext cx="7766936" cy="1189608"/>
          </a:xfrm>
        </p:spPr>
        <p:txBody>
          <a:bodyPr/>
          <a:lstStyle/>
          <a:p>
            <a:pPr algn="ctr"/>
            <a:r>
              <a:rPr lang="ka-GE" sz="2800" dirty="0"/>
              <a:t>მგელი და კრავი</a:t>
            </a:r>
            <a:br>
              <a:rPr lang="ka-GE" sz="2800" dirty="0"/>
            </a:br>
            <a:br>
              <a:rPr lang="ka-GE" sz="2800" dirty="0"/>
            </a:br>
            <a:r>
              <a:rPr lang="ka-GE" sz="2800" dirty="0" err="1"/>
              <a:t>სსიპ.ხელვაჩაურის</a:t>
            </a:r>
            <a:r>
              <a:rPr lang="ka-GE" sz="2800" dirty="0"/>
              <a:t> მუნიციპალიტეტის სოფელ </a:t>
            </a:r>
            <a:r>
              <a:rPr lang="ka-GE" sz="2800" dirty="0" err="1"/>
              <a:t>აჭარისწყლის</a:t>
            </a:r>
            <a:r>
              <a:rPr lang="ka-GE" sz="2800" dirty="0"/>
              <a:t> საჯარო სკოლის მე-4კლასის მოსწავლეების მიერ შექმნილი კომიქსი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141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1D2B-206F-49F8-ACBA-AF66D935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4AFD6CF-EE1C-4D74-AE20-29DA44495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" b="7405"/>
          <a:stretch/>
        </p:blipFill>
        <p:spPr>
          <a:xfrm>
            <a:off x="-573150" y="0"/>
            <a:ext cx="12765149" cy="6858000"/>
          </a:xfrm>
          <a:prstGeom prst="rect">
            <a:avLst/>
          </a:prstGeom>
        </p:spPr>
      </p:pic>
      <p:pic>
        <p:nvPicPr>
          <p:cNvPr id="5" name="Picture 2" descr="C:\Users\user\Desktop\New folder\d40371fc3fce76d21d2aaa6e92f6ef0d.gif">
            <a:extLst>
              <a:ext uri="{FF2B5EF4-FFF2-40B4-BE49-F238E27FC236}">
                <a16:creationId xmlns:a16="http://schemas.microsoft.com/office/drawing/2014/main" id="{3177B22B-16CE-4793-B3F8-8870618603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21100" y="5514170"/>
            <a:ext cx="2374900" cy="584982"/>
          </a:xfrm>
          <a:prstGeom prst="rect">
            <a:avLst/>
          </a:prstGeom>
          <a:noFill/>
        </p:spPr>
      </p:pic>
      <p:pic>
        <p:nvPicPr>
          <p:cNvPr id="6" name="Picture 2" descr="C:\Users\user\Desktop\New folder\480d77fa9b51c28f6e5bc34907b82b12.gif">
            <a:extLst>
              <a:ext uri="{FF2B5EF4-FFF2-40B4-BE49-F238E27FC236}">
                <a16:creationId xmlns:a16="http://schemas.microsoft.com/office/drawing/2014/main" id="{64851D6D-FE6A-46F6-A2AF-BE63CE6666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05095" y="3689740"/>
            <a:ext cx="3407834" cy="2845139"/>
          </a:xfrm>
          <a:prstGeom prst="rect">
            <a:avLst/>
          </a:prstGeom>
          <a:noFill/>
        </p:spPr>
      </p:pic>
      <p:pic>
        <p:nvPicPr>
          <p:cNvPr id="7" name="Picture 6" descr="7db767891cc95caa99ac7e177cb25926.gif">
            <a:extLst>
              <a:ext uri="{FF2B5EF4-FFF2-40B4-BE49-F238E27FC236}">
                <a16:creationId xmlns:a16="http://schemas.microsoft.com/office/drawing/2014/main" id="{5E56A90F-00EC-4D31-B1CA-5E061C1DBA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8020" y="4624529"/>
            <a:ext cx="3568700" cy="2335242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66296D6-C53A-4756-94FD-435353AE256C}"/>
              </a:ext>
            </a:extLst>
          </p:cNvPr>
          <p:cNvSpPr/>
          <p:nvPr/>
        </p:nvSpPr>
        <p:spPr>
          <a:xfrm>
            <a:off x="827839" y="507829"/>
            <a:ext cx="5268161" cy="2845139"/>
          </a:xfrm>
          <a:prstGeom prst="cloud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ჩემი გადაწყვეტილებაა აეკრძალოს მგელს ცოცხალი ცხოველების დახოცვა,ამიერიდან მხოლოდ მკვდარი ცხოველებით იკვებოს, თუ დაარღვევს წესს გავაძევებთ ტყიდან და აღარ ექნება თავშესაფარი.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6D63472C-FA88-4913-AB28-B7AB044C732E}"/>
              </a:ext>
            </a:extLst>
          </p:cNvPr>
          <p:cNvSpPr/>
          <p:nvPr/>
        </p:nvSpPr>
        <p:spPr>
          <a:xfrm>
            <a:off x="7086096" y="2187516"/>
            <a:ext cx="4597903" cy="2335242"/>
          </a:xfrm>
          <a:prstGeom prst="cloud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.მე კი აღარ მექნება შიში,თავისუფლად ვისეირნებ და დავტკბები ბუნების სილამაზით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99D5EE8C-749A-4D22-ADB5-95ED17663B91}"/>
              </a:ext>
            </a:extLst>
          </p:cNvPr>
          <p:cNvSpPr/>
          <p:nvPr/>
        </p:nvSpPr>
        <p:spPr>
          <a:xfrm>
            <a:off x="3310209" y="3809222"/>
            <a:ext cx="2511092" cy="1081671"/>
          </a:xfrm>
          <a:prstGeom prst="cloud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.ამიერიდან კრავს აღარ გავეკარები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8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_big.jpg">
            <a:extLst>
              <a:ext uri="{FF2B5EF4-FFF2-40B4-BE49-F238E27FC236}">
                <a16:creationId xmlns:a16="http://schemas.microsoft.com/office/drawing/2014/main" id="{B9B9E4DC-5223-4DF1-AF3D-234F69F2AD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73" y="0"/>
            <a:ext cx="12177027" cy="6858000"/>
          </a:xfrm>
          <a:prstGeom prst="rect">
            <a:avLst/>
          </a:prstGeom>
        </p:spPr>
      </p:pic>
      <p:pic>
        <p:nvPicPr>
          <p:cNvPr id="3" name="Picture 2" descr="C:\Users\user\Desktop\New folder\d40371fc3fce76d21d2aaa6e92f6ef0d.gif">
            <a:extLst>
              <a:ext uri="{FF2B5EF4-FFF2-40B4-BE49-F238E27FC236}">
                <a16:creationId xmlns:a16="http://schemas.microsoft.com/office/drawing/2014/main" id="{9D0A83B1-6D1A-4938-8083-F4BDC0B125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5372" y="4863339"/>
            <a:ext cx="1150619" cy="584982"/>
          </a:xfrm>
          <a:prstGeom prst="rect">
            <a:avLst/>
          </a:prstGeom>
          <a:noFill/>
        </p:spPr>
      </p:pic>
      <p:pic>
        <p:nvPicPr>
          <p:cNvPr id="4" name="Picture 3" descr="7db767891cc95caa99ac7e177cb25926.gif">
            <a:extLst>
              <a:ext uri="{FF2B5EF4-FFF2-40B4-BE49-F238E27FC236}">
                <a16:creationId xmlns:a16="http://schemas.microsoft.com/office/drawing/2014/main" id="{50C29A1D-2A3B-4097-932B-B08E43BB02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9164" y="5323062"/>
            <a:ext cx="1419663" cy="855782"/>
          </a:xfrm>
          <a:prstGeom prst="rect">
            <a:avLst/>
          </a:prstGeom>
        </p:spPr>
      </p:pic>
      <p:pic>
        <p:nvPicPr>
          <p:cNvPr id="5" name="Picture 2" descr="C:\Users\user\Desktop\New folder\480d77fa9b51c28f6e5bc34907b82b12.gif">
            <a:extLst>
              <a:ext uri="{FF2B5EF4-FFF2-40B4-BE49-F238E27FC236}">
                <a16:creationId xmlns:a16="http://schemas.microsoft.com/office/drawing/2014/main" id="{E51D33C0-465B-4211-B8FD-0ED31B8F4C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108346" y="5012493"/>
            <a:ext cx="1015253" cy="717942"/>
          </a:xfrm>
          <a:prstGeom prst="rect">
            <a:avLst/>
          </a:prstGeom>
          <a:noFill/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D04468DB-DA61-41E7-8716-7D3E585C3A88}"/>
              </a:ext>
            </a:extLst>
          </p:cNvPr>
          <p:cNvSpPr/>
          <p:nvPr/>
        </p:nvSpPr>
        <p:spPr>
          <a:xfrm>
            <a:off x="296538" y="3453660"/>
            <a:ext cx="2116764" cy="1092004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ვეცდები არავინ დავჩაგრო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300F5CD-5D71-46C3-BBB8-281D695A7077}"/>
              </a:ext>
            </a:extLst>
          </p:cNvPr>
          <p:cNvSpPr/>
          <p:nvPr/>
        </p:nvSpPr>
        <p:spPr>
          <a:xfrm>
            <a:off x="2611196" y="3696155"/>
            <a:ext cx="4219554" cy="1092004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სამართალმა პური ჭამა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1D11E15-6ED7-4820-9898-40821BD7681C}"/>
              </a:ext>
            </a:extLst>
          </p:cNvPr>
          <p:cNvSpPr/>
          <p:nvPr/>
        </p:nvSpPr>
        <p:spPr>
          <a:xfrm>
            <a:off x="6607924" y="4466491"/>
            <a:ext cx="2116764" cy="1092004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უნდა იყო სამართლიანი.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696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6_big.jpg">
            <a:extLst>
              <a:ext uri="{FF2B5EF4-FFF2-40B4-BE49-F238E27FC236}">
                <a16:creationId xmlns:a16="http://schemas.microsoft.com/office/drawing/2014/main" id="{7E6322CB-1BE8-4557-849D-6C4BF1FD7A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7027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1935678" y="1626919"/>
            <a:ext cx="3859480" cy="8193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-облако 3"/>
          <p:cNvSpPr/>
          <p:nvPr/>
        </p:nvSpPr>
        <p:spPr>
          <a:xfrm>
            <a:off x="1900052" y="1626919"/>
            <a:ext cx="3859480" cy="8193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დასასრული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210126" y="3737499"/>
            <a:ext cx="4013860" cy="19713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გმადლობთ ყურადღებისათვის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6">
            <a:extLst>
              <a:ext uri="{FF2B5EF4-FFF2-40B4-BE49-F238E27FC236}">
                <a16:creationId xmlns:a16="http://schemas.microsoft.com/office/drawing/2014/main" id="{CF40B157-4F71-4A09-9B36-3AAB60A4DA95}"/>
              </a:ext>
            </a:extLst>
          </p:cNvPr>
          <p:cNvSpPr/>
          <p:nvPr/>
        </p:nvSpPr>
        <p:spPr>
          <a:xfrm>
            <a:off x="6688440" y="186431"/>
            <a:ext cx="4994573" cy="35510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>
                <a:solidFill>
                  <a:schemeClr val="tx1"/>
                </a:solidFill>
              </a:rPr>
              <a:t>მე-4 კლასის მოსწავლეები:</a:t>
            </a:r>
          </a:p>
          <a:p>
            <a:pPr algn="ctr"/>
            <a:r>
              <a:rPr lang="ka-GE" sz="1400" dirty="0">
                <a:solidFill>
                  <a:schemeClr val="tx1"/>
                </a:solidFill>
              </a:rPr>
              <a:t>1.გეგა </a:t>
            </a:r>
            <a:r>
              <a:rPr lang="ka-GE" sz="1400" dirty="0" err="1">
                <a:solidFill>
                  <a:schemeClr val="tx1"/>
                </a:solidFill>
              </a:rPr>
              <a:t>ასამბაძე</a:t>
            </a:r>
            <a:endParaRPr lang="ka-GE" sz="1400" dirty="0">
              <a:solidFill>
                <a:schemeClr val="tx1"/>
              </a:solidFill>
            </a:endParaRPr>
          </a:p>
          <a:p>
            <a:pPr algn="ctr"/>
            <a:r>
              <a:rPr lang="ka-GE" sz="1400" dirty="0">
                <a:solidFill>
                  <a:schemeClr val="tx1"/>
                </a:solidFill>
              </a:rPr>
              <a:t>2.ანასტასია დიასამიძე</a:t>
            </a:r>
          </a:p>
          <a:p>
            <a:pPr algn="ctr"/>
            <a:r>
              <a:rPr lang="ka-GE" sz="1400" dirty="0">
                <a:solidFill>
                  <a:schemeClr val="tx1"/>
                </a:solidFill>
              </a:rPr>
              <a:t>3.ანასტასია ზაქარაძე</a:t>
            </a:r>
          </a:p>
          <a:p>
            <a:pPr algn="ctr"/>
            <a:r>
              <a:rPr lang="ka-GE" sz="1400" dirty="0">
                <a:solidFill>
                  <a:schemeClr val="tx1"/>
                </a:solidFill>
              </a:rPr>
              <a:t>4.ელენე ლომაძე</a:t>
            </a:r>
          </a:p>
          <a:p>
            <a:pPr algn="ctr"/>
            <a:r>
              <a:rPr lang="ka-GE" sz="1400" dirty="0">
                <a:solidFill>
                  <a:schemeClr val="tx1"/>
                </a:solidFill>
              </a:rPr>
              <a:t>5.გეგა </a:t>
            </a:r>
            <a:r>
              <a:rPr lang="ka-GE" sz="1400" dirty="0" err="1">
                <a:solidFill>
                  <a:schemeClr val="tx1"/>
                </a:solidFill>
              </a:rPr>
              <a:t>იაკობაძე</a:t>
            </a:r>
            <a:endParaRPr lang="ka-GE" sz="1400" dirty="0">
              <a:solidFill>
                <a:schemeClr val="tx1"/>
              </a:solidFill>
            </a:endParaRPr>
          </a:p>
          <a:p>
            <a:pPr algn="ctr"/>
            <a:r>
              <a:rPr lang="ka-GE" sz="1400" dirty="0">
                <a:solidFill>
                  <a:schemeClr val="tx1"/>
                </a:solidFill>
              </a:rPr>
              <a:t>6.დაჩი </a:t>
            </a:r>
            <a:r>
              <a:rPr lang="ka-GE" sz="1400" dirty="0" err="1">
                <a:solidFill>
                  <a:schemeClr val="tx1"/>
                </a:solidFill>
              </a:rPr>
              <a:t>გვიანიძე</a:t>
            </a:r>
            <a:endParaRPr lang="ka-GE" sz="1400" dirty="0">
              <a:solidFill>
                <a:schemeClr val="tx1"/>
              </a:solidFill>
            </a:endParaRPr>
          </a:p>
          <a:p>
            <a:pPr algn="ctr"/>
            <a:r>
              <a:rPr lang="ka-GE" sz="1400" dirty="0">
                <a:solidFill>
                  <a:schemeClr val="tx1"/>
                </a:solidFill>
              </a:rPr>
              <a:t>7.თემურ ლორთქიფანიძე</a:t>
            </a:r>
          </a:p>
          <a:p>
            <a:pPr algn="ctr"/>
            <a:r>
              <a:rPr lang="ka-GE" sz="1400" dirty="0">
                <a:solidFill>
                  <a:schemeClr val="tx1"/>
                </a:solidFill>
              </a:rPr>
              <a:t>8.ნიკოლოზ </a:t>
            </a:r>
            <a:r>
              <a:rPr lang="ka-GE" sz="1400" dirty="0" err="1">
                <a:solidFill>
                  <a:schemeClr val="tx1"/>
                </a:solidFill>
              </a:rPr>
              <a:t>ჩოხარაძე</a:t>
            </a:r>
            <a:endParaRPr lang="ka-GE" sz="1400" dirty="0">
              <a:solidFill>
                <a:schemeClr val="tx1"/>
              </a:solidFill>
            </a:endParaRPr>
          </a:p>
          <a:p>
            <a:pPr algn="ctr"/>
            <a:r>
              <a:rPr lang="ka-GE" sz="1400" dirty="0">
                <a:solidFill>
                  <a:schemeClr val="tx1"/>
                </a:solidFill>
              </a:rPr>
              <a:t>9.მარიამ ევგენიძე</a:t>
            </a:r>
          </a:p>
          <a:p>
            <a:pPr algn="ctr"/>
            <a:r>
              <a:rPr lang="ka-GE" sz="1400" dirty="0">
                <a:solidFill>
                  <a:schemeClr val="tx1"/>
                </a:solidFill>
              </a:rPr>
              <a:t>10. საბა </a:t>
            </a:r>
            <a:r>
              <a:rPr lang="ka-GE" sz="1400" dirty="0" err="1">
                <a:solidFill>
                  <a:schemeClr val="tx1"/>
                </a:solidFill>
              </a:rPr>
              <a:t>გვილორიძე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7A08-88E6-48C6-9007-5E9174602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dirty="0"/>
              <a:t>მგელი და კრავი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32BA7-554E-4EFB-BB98-05959FA59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6585" y="2799471"/>
            <a:ext cx="6443002" cy="23482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0D7FD62-1DE6-4240-81CC-296A35A35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 descr="7db767891cc95caa99ac7e177cb25926.gif">
            <a:extLst>
              <a:ext uri="{FF2B5EF4-FFF2-40B4-BE49-F238E27FC236}">
                <a16:creationId xmlns:a16="http://schemas.microsoft.com/office/drawing/2014/main" id="{8D69FE7C-73B3-4621-997C-66F2409A5C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4248444"/>
            <a:ext cx="2870200" cy="2358878"/>
          </a:xfrm>
          <a:prstGeom prst="rect">
            <a:avLst/>
          </a:prstGeom>
        </p:spPr>
      </p:pic>
      <p:pic>
        <p:nvPicPr>
          <p:cNvPr id="6" name="Picture 2" descr="C:\Users\user\Desktop\New folder\d40371fc3fce76d21d2aaa6e92f6ef0d.gif">
            <a:extLst>
              <a:ext uri="{FF2B5EF4-FFF2-40B4-BE49-F238E27FC236}">
                <a16:creationId xmlns:a16="http://schemas.microsoft.com/office/drawing/2014/main" id="{F763314A-6E9F-45F5-AC17-20131A191B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895" y="2595946"/>
            <a:ext cx="3041650" cy="1219981"/>
          </a:xfrm>
          <a:prstGeom prst="rect">
            <a:avLst/>
          </a:prstGeom>
          <a:noFill/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6339F94-5E1A-4A0D-8370-485C41CE14EA}"/>
              </a:ext>
            </a:extLst>
          </p:cNvPr>
          <p:cNvSpPr/>
          <p:nvPr/>
        </p:nvSpPr>
        <p:spPr>
          <a:xfrm>
            <a:off x="4548717" y="1276188"/>
            <a:ext cx="6402184" cy="1415756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>
                <a:solidFill>
                  <a:schemeClr val="tx1"/>
                </a:solidFill>
              </a:rPr>
              <a:t>მგელი და კრავი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B76016A-1FBC-4999-ACFC-75EE1017A00E}"/>
              </a:ext>
            </a:extLst>
          </p:cNvPr>
          <p:cNvSpPr/>
          <p:nvPr/>
        </p:nvSpPr>
        <p:spPr>
          <a:xfrm>
            <a:off x="1713390" y="4873841"/>
            <a:ext cx="4382610" cy="12339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>
                <a:solidFill>
                  <a:schemeClr val="tx1"/>
                </a:solidFill>
              </a:rPr>
              <a:t>ივანე კრილოვის </a:t>
            </a:r>
          </a:p>
          <a:p>
            <a:pPr algn="ctr"/>
            <a:r>
              <a:rPr lang="ka-GE" sz="1600" dirty="0">
                <a:solidFill>
                  <a:schemeClr val="tx1"/>
                </a:solidFill>
              </a:rPr>
              <a:t>იგავ-არაკის მიხედვით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3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0545-15B5-479A-BE9B-6263D31A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368134"/>
            <a:ext cx="8727737" cy="176942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ka-GE" sz="2000" dirty="0">
                <a:solidFill>
                  <a:schemeClr val="tx1"/>
                </a:solidFill>
              </a:rPr>
              <a:t>                </a:t>
            </a:r>
            <a:r>
              <a:rPr lang="en-US" sz="2000" dirty="0">
                <a:solidFill>
                  <a:schemeClr val="tx1"/>
                </a:solidFill>
              </a:rPr>
              <a:t>                         </a:t>
            </a:r>
            <a:r>
              <a:rPr lang="ka-GE" sz="2000" dirty="0">
                <a:solidFill>
                  <a:schemeClr val="tx1"/>
                </a:solidFill>
              </a:rPr>
              <a:t>დავალება</a:t>
            </a:r>
            <a:br>
              <a:rPr lang="ka-GE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ka-GE" sz="2000" dirty="0">
                <a:solidFill>
                  <a:schemeClr val="tx1"/>
                </a:solidFill>
              </a:rPr>
              <a:t>იმსჯელე;</a:t>
            </a:r>
            <a:br>
              <a:rPr lang="ka-GE" sz="2000" dirty="0">
                <a:solidFill>
                  <a:schemeClr val="tx1"/>
                </a:solidFill>
              </a:rPr>
            </a:br>
            <a:r>
              <a:rPr lang="ka-GE" sz="2000" dirty="0">
                <a:solidFill>
                  <a:schemeClr val="tx1"/>
                </a:solidFill>
              </a:rPr>
              <a:t>მიუხედავად დიდი მცდელობისა, უმწეო კრავი ბოლოს მაინც ვერაგი მგლის მსხვერპლი ხდება.</a:t>
            </a:r>
            <a:br>
              <a:rPr lang="ka-GE" sz="2000" dirty="0">
                <a:solidFill>
                  <a:schemeClr val="tx1"/>
                </a:solidFill>
              </a:rPr>
            </a:br>
            <a:r>
              <a:rPr lang="ka-GE" sz="2000" dirty="0">
                <a:solidFill>
                  <a:schemeClr val="tx1"/>
                </a:solidFill>
              </a:rPr>
              <a:t> შენი აზრით, ვინ ან რამ უნდა მოაწესრიგოს ასეთ დროს მდგომარეობა? </a:t>
            </a:r>
            <a:br>
              <a:rPr lang="ka-GE" sz="2000" dirty="0">
                <a:solidFill>
                  <a:schemeClr val="tx1"/>
                </a:solidFill>
              </a:rPr>
            </a:br>
            <a:r>
              <a:rPr lang="ka-GE" sz="2000" dirty="0">
                <a:solidFill>
                  <a:schemeClr val="tx1"/>
                </a:solidFill>
              </a:rPr>
              <a:t>რა არის გამოსავალი?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26EA-6330-4975-8C0A-997B5D1E1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447" y="1959428"/>
            <a:ext cx="7496801" cy="370151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ka-GE" dirty="0">
                <a:solidFill>
                  <a:schemeClr val="tx1"/>
                </a:solidFill>
              </a:rPr>
              <a:t>    </a:t>
            </a:r>
            <a:r>
              <a:rPr lang="ka-GE" sz="2000" dirty="0">
                <a:solidFill>
                  <a:schemeClr val="tx1"/>
                </a:solidFill>
              </a:rPr>
              <a:t>ა)თვითონ უნდა იყო ფიზიკურად ძლიერი, რომ ყოველთვის მოახერხო საკუთარი სიმართლის დაცვა.</a:t>
            </a:r>
          </a:p>
          <a:p>
            <a:pPr>
              <a:buNone/>
            </a:pPr>
            <a:r>
              <a:rPr lang="ka-GE" sz="2000" dirty="0">
                <a:solidFill>
                  <a:schemeClr val="tx1"/>
                </a:solidFill>
              </a:rPr>
              <a:t>    ბ)უნდა გყავდეს ძლიერი  მფარველი,რომელიც ყოველთვის დაგიცავს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ka-GE" sz="2000" dirty="0">
                <a:solidFill>
                  <a:schemeClr val="tx1"/>
                </a:solidFill>
              </a:rPr>
              <a:t>    გ)უნდა არსებობდეს კანონი,რომელიც შენს სიმართლეს დაიცავს.</a:t>
            </a:r>
          </a:p>
          <a:p>
            <a:r>
              <a:rPr lang="ka-GE" sz="2000" dirty="0">
                <a:solidFill>
                  <a:schemeClr val="tx1"/>
                </a:solidFill>
              </a:rPr>
              <a:t>  დაასაბუთე შენი  აზრი.</a:t>
            </a:r>
          </a:p>
          <a:p>
            <a:pPr marL="0" indent="0">
              <a:buNone/>
            </a:pPr>
            <a:r>
              <a:rPr lang="ka-GE" sz="2000" dirty="0">
                <a:solidFill>
                  <a:schemeClr val="tx1"/>
                </a:solidFill>
              </a:rPr>
              <a:t> 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0B93C9-F2E0-4748-88D0-BD7B1F439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785"/>
            <a:ext cx="2674087" cy="344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8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384369" y="1106095"/>
            <a:ext cx="9322130" cy="40613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მსჯელობის შედეგად გადავწყვიტეთ, რომ უნდა არსებობდეს კანონი ,რომელიც დაიცავს სუსტსა და უმწეოს.</a:t>
            </a:r>
            <a:br>
              <a:rPr lang="ka-GE" dirty="0">
                <a:solidFill>
                  <a:schemeClr val="tx1"/>
                </a:solidFill>
              </a:rPr>
            </a:br>
            <a:r>
              <a:rPr lang="ka-GE" dirty="0">
                <a:solidFill>
                  <a:schemeClr val="tx1"/>
                </a:solidFill>
              </a:rPr>
              <a:t>მოსამართლედ ავირჩიეთ ლომი და სიუჟეტი ავაწყვეთ კომიქსების სახით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EF40-0E8D-4230-9149-A5ED58441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38038B-4F14-4641-B00E-76C4CEC09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2039600" cy="6858000"/>
          </a:xfrm>
        </p:spPr>
      </p:pic>
      <p:pic>
        <p:nvPicPr>
          <p:cNvPr id="4" name="Picture 3" descr="7db767891cc95caa99ac7e177cb25926.gif">
            <a:extLst>
              <a:ext uri="{FF2B5EF4-FFF2-40B4-BE49-F238E27FC236}">
                <a16:creationId xmlns:a16="http://schemas.microsoft.com/office/drawing/2014/main" id="{CFEF5E1D-CD5D-4D60-93A3-F6CD5A1964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4248444"/>
            <a:ext cx="2870200" cy="2358878"/>
          </a:xfrm>
          <a:prstGeom prst="rect">
            <a:avLst/>
          </a:prstGeom>
        </p:spPr>
      </p:pic>
      <p:pic>
        <p:nvPicPr>
          <p:cNvPr id="6" name="Picture 2" descr="C:\Users\user\Desktop\New folder\480d77fa9b51c28f6e5bc34907b82b12.gif">
            <a:extLst>
              <a:ext uri="{FF2B5EF4-FFF2-40B4-BE49-F238E27FC236}">
                <a16:creationId xmlns:a16="http://schemas.microsoft.com/office/drawing/2014/main" id="{E3168C3D-ED2E-44DD-B6C3-8DB5B59A82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74898" y="1615391"/>
            <a:ext cx="1943100" cy="1927909"/>
          </a:xfrm>
          <a:prstGeom prst="rect">
            <a:avLst/>
          </a:prstGeom>
          <a:noFill/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53BF653-0359-420F-8B39-038A716A92E1}"/>
              </a:ext>
            </a:extLst>
          </p:cNvPr>
          <p:cNvSpPr/>
          <p:nvPr/>
        </p:nvSpPr>
        <p:spPr>
          <a:xfrm>
            <a:off x="7467600" y="954991"/>
            <a:ext cx="4047066" cy="255020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აქ ვიდექი  წყლის დალევას ვაპირებდი,რომ დავინახე შიშისაგან ავცახცახდი, მოვიდა უსამართლოდ დამადანაშაულა, რადგან ჩემზე ძლიერი იყო არც კი მომისმინა ,ისე დამიპირა შეჭმა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4F39C8A-B08E-4434-904E-5BC8A3FCECD0}"/>
              </a:ext>
            </a:extLst>
          </p:cNvPr>
          <p:cNvSpPr/>
          <p:nvPr/>
        </p:nvSpPr>
        <p:spPr>
          <a:xfrm>
            <a:off x="2628900" y="954991"/>
            <a:ext cx="3022600" cy="1320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ვიპოვოთ მგელი , მოვუსმინოთ,</a:t>
            </a:r>
          </a:p>
          <a:p>
            <a:pPr algn="ctr"/>
            <a:r>
              <a:rPr lang="ka-GE" dirty="0">
                <a:solidFill>
                  <a:schemeClr val="tx1"/>
                </a:solidFill>
              </a:rPr>
              <a:t>იქნებ ნანობს თავის საქციელს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2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B8D2-0845-49AF-954F-B7E5BBF4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AC9325-0BAE-48C7-A4FF-D2C7D4E2F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34"/>
            <a:ext cx="11844996" cy="7064216"/>
          </a:xfr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FD1C75C-96D8-45F8-A2C4-61DA545C935C}"/>
              </a:ext>
            </a:extLst>
          </p:cNvPr>
          <p:cNvSpPr/>
          <p:nvPr/>
        </p:nvSpPr>
        <p:spPr>
          <a:xfrm flipH="1">
            <a:off x="838200" y="36133"/>
            <a:ext cx="3995226" cy="25858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7D6542D-962B-4586-BE30-B2EB9EE62556}"/>
              </a:ext>
            </a:extLst>
          </p:cNvPr>
          <p:cNvSpPr/>
          <p:nvPr/>
        </p:nvSpPr>
        <p:spPr>
          <a:xfrm>
            <a:off x="7610621" y="2770700"/>
            <a:ext cx="3771314" cy="19279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/>
              <a:t>ა</a:t>
            </a: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C62DADE-D904-4C74-AE9B-6462899589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7" b="7844"/>
          <a:stretch/>
        </p:blipFill>
        <p:spPr>
          <a:xfrm>
            <a:off x="0" y="36132"/>
            <a:ext cx="12192000" cy="7182034"/>
          </a:xfrm>
          <a:prstGeom prst="rect">
            <a:avLst/>
          </a:prstGeom>
        </p:spPr>
      </p:pic>
      <p:pic>
        <p:nvPicPr>
          <p:cNvPr id="9" name="Picture 8" descr="7db767891cc95caa99ac7e177cb25926.gif">
            <a:extLst>
              <a:ext uri="{FF2B5EF4-FFF2-40B4-BE49-F238E27FC236}">
                <a16:creationId xmlns:a16="http://schemas.microsoft.com/office/drawing/2014/main" id="{DA3EB8F5-6D24-49D5-9FF3-EC19EC3D0F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4930091"/>
            <a:ext cx="2628574" cy="1927909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A01EC1B-151A-4016-B6A0-8CAE341A5413}"/>
              </a:ext>
            </a:extLst>
          </p:cNvPr>
          <p:cNvSpPr/>
          <p:nvPr/>
        </p:nvSpPr>
        <p:spPr>
          <a:xfrm>
            <a:off x="319341" y="1329078"/>
            <a:ext cx="3113648" cy="290689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ბატონო მოსამართლევ, აი ამ ჩიტებმა გადამარჩინეს და გადავწყვიტე თქვენთან მოვსულიყავი სიმართლის დასაცავად.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user\Desktop\New folder\480d77fa9b51c28f6e5bc34907b82b12.gif">
            <a:extLst>
              <a:ext uri="{FF2B5EF4-FFF2-40B4-BE49-F238E27FC236}">
                <a16:creationId xmlns:a16="http://schemas.microsoft.com/office/drawing/2014/main" id="{04EBCE1B-F7EE-49EA-9E47-181AD50A25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6104" y="4698609"/>
            <a:ext cx="2717898" cy="1927909"/>
          </a:xfrm>
          <a:prstGeom prst="rect">
            <a:avLst/>
          </a:prstGeom>
          <a:noFill/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03C2563F-FA29-4D77-91CF-6D9BB3A1641D}"/>
              </a:ext>
            </a:extLst>
          </p:cNvPr>
          <p:cNvSpPr/>
          <p:nvPr/>
        </p:nvSpPr>
        <p:spPr>
          <a:xfrm>
            <a:off x="7061200" y="6642625"/>
            <a:ext cx="2212802" cy="35848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მოსამართლე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00CA0-1AB3-495F-B074-07F62C6352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29" y="1809815"/>
            <a:ext cx="2735097" cy="2009775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53A8F2AB-2C16-4806-A704-194C74DA5BF8}"/>
              </a:ext>
            </a:extLst>
          </p:cNvPr>
          <p:cNvSpPr/>
          <p:nvPr/>
        </p:nvSpPr>
        <p:spPr>
          <a:xfrm>
            <a:off x="4228503" y="166254"/>
            <a:ext cx="4108954" cy="17456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ხეზე ვისხედით, დავინახეთ როგორ მოეგდო მგელს ზურგზე საწყალი კრავი, რომელიც შველას ითხოვდა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14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1667-2D98-4827-B822-3BF17463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D54B682-E4CD-4897-A6CC-03D0D54B0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C:\Users\user\Desktop\New folder\480d77fa9b51c28f6e5bc34907b82b12.gif">
            <a:extLst>
              <a:ext uri="{FF2B5EF4-FFF2-40B4-BE49-F238E27FC236}">
                <a16:creationId xmlns:a16="http://schemas.microsoft.com/office/drawing/2014/main" id="{215BE9B9-4675-4FEE-85FB-18F6B384FD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71900" y="3356462"/>
            <a:ext cx="2730500" cy="3323737"/>
          </a:xfrm>
          <a:prstGeom prst="rect">
            <a:avLst/>
          </a:prstGeom>
          <a:noFill/>
        </p:spPr>
      </p:pic>
      <p:pic>
        <p:nvPicPr>
          <p:cNvPr id="6" name="Picture 5" descr="7db767891cc95caa99ac7e177cb25926.gif">
            <a:extLst>
              <a:ext uri="{FF2B5EF4-FFF2-40B4-BE49-F238E27FC236}">
                <a16:creationId xmlns:a16="http://schemas.microsoft.com/office/drawing/2014/main" id="{E79F9F5C-F73A-4C93-A1E7-018D400A31B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8800" y="4813299"/>
            <a:ext cx="3378200" cy="2044701"/>
          </a:xfrm>
          <a:prstGeom prst="rect">
            <a:avLst/>
          </a:prstGeom>
        </p:spPr>
      </p:pic>
      <p:pic>
        <p:nvPicPr>
          <p:cNvPr id="7" name="Picture 2" descr="C:\Users\user\Desktop\New folder\d40371fc3fce76d21d2aaa6e92f6ef0d.gif">
            <a:extLst>
              <a:ext uri="{FF2B5EF4-FFF2-40B4-BE49-F238E27FC236}">
                <a16:creationId xmlns:a16="http://schemas.microsoft.com/office/drawing/2014/main" id="{9B847CF8-70B6-449E-9509-1FF67754D1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27600"/>
            <a:ext cx="3041650" cy="1219981"/>
          </a:xfrm>
          <a:prstGeom prst="rect">
            <a:avLst/>
          </a:prstGeom>
          <a:noFill/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B93D664-0E64-442F-82E8-E069EF1BCBE3}"/>
              </a:ext>
            </a:extLst>
          </p:cNvPr>
          <p:cNvSpPr/>
          <p:nvPr/>
        </p:nvSpPr>
        <p:spPr>
          <a:xfrm>
            <a:off x="330200" y="2273300"/>
            <a:ext cx="3378200" cy="2336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წყალი ვერ დამილევია  მოდიან ცხვრები და კრავები ამღვრევენ ,აბინძურებენ ბუნებას, გადავწყვიტე ჭკუა მესწავლებინა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529B5E4-36A8-4DE1-8B84-00C5392163A9}"/>
              </a:ext>
            </a:extLst>
          </p:cNvPr>
          <p:cNvSpPr/>
          <p:nvPr/>
        </p:nvSpPr>
        <p:spPr>
          <a:xfrm>
            <a:off x="5245100" y="2273300"/>
            <a:ext cx="2235200" cy="1320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მგელი ფიქ რობს რომ არ არის დამნაშავე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A5B065F-E839-403A-B9FE-8E77FB552B44}"/>
              </a:ext>
            </a:extLst>
          </p:cNvPr>
          <p:cNvSpPr/>
          <p:nvPr/>
        </p:nvSpPr>
        <p:spPr>
          <a:xfrm>
            <a:off x="8039100" y="3403599"/>
            <a:ext cx="3187700" cy="19284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ვიცი რომ ბუნებას დაცვა,მოფრთხილება სჭირდება,დარწმუნებული ვარ არაფერი დამიშავებია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6890-FFD2-4C29-8079-CCAFA2D0D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881E20A-5B91-47A8-B553-7A93E7DBD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" b="7182"/>
          <a:stretch/>
        </p:blipFill>
        <p:spPr>
          <a:xfrm>
            <a:off x="-228600" y="0"/>
            <a:ext cx="12420600" cy="6858000"/>
          </a:xfrm>
          <a:prstGeom prst="rect">
            <a:avLst/>
          </a:prstGeom>
        </p:spPr>
      </p:pic>
      <p:pic>
        <p:nvPicPr>
          <p:cNvPr id="5" name="Picture 2" descr="C:\Users\user\Desktop\New folder\480d77fa9b51c28f6e5bc34907b82b12.gif">
            <a:extLst>
              <a:ext uri="{FF2B5EF4-FFF2-40B4-BE49-F238E27FC236}">
                <a16:creationId xmlns:a16="http://schemas.microsoft.com/office/drawing/2014/main" id="{E8A055C3-7715-4D24-91F2-0FC284B7D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27500" y="3151430"/>
            <a:ext cx="2730500" cy="3323737"/>
          </a:xfrm>
          <a:prstGeom prst="rect">
            <a:avLst/>
          </a:prstGeom>
          <a:noFill/>
        </p:spPr>
      </p:pic>
      <p:pic>
        <p:nvPicPr>
          <p:cNvPr id="6" name="Picture 5" descr="7db767891cc95caa99ac7e177cb25926.gif">
            <a:extLst>
              <a:ext uri="{FF2B5EF4-FFF2-40B4-BE49-F238E27FC236}">
                <a16:creationId xmlns:a16="http://schemas.microsoft.com/office/drawing/2014/main" id="{E0CBC81C-9C07-4EF7-B29A-FE863E291B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8800" y="4813299"/>
            <a:ext cx="3378200" cy="2044701"/>
          </a:xfrm>
          <a:prstGeom prst="rect">
            <a:avLst/>
          </a:prstGeom>
        </p:spPr>
      </p:pic>
      <p:pic>
        <p:nvPicPr>
          <p:cNvPr id="7" name="Picture 2" descr="C:\Users\user\Desktop\New folder\d40371fc3fce76d21d2aaa6e92f6ef0d.gif">
            <a:extLst>
              <a:ext uri="{FF2B5EF4-FFF2-40B4-BE49-F238E27FC236}">
                <a16:creationId xmlns:a16="http://schemas.microsoft.com/office/drawing/2014/main" id="{8785E57E-92C2-439F-8683-F750D8EFC3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27600"/>
            <a:ext cx="3041650" cy="1219981"/>
          </a:xfrm>
          <a:prstGeom prst="rect">
            <a:avLst/>
          </a:prstGeom>
          <a:noFill/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0C0FB3B9-1456-47DE-B771-CDF6F748431C}"/>
              </a:ext>
            </a:extLst>
          </p:cNvPr>
          <p:cNvSpPr/>
          <p:nvPr/>
        </p:nvSpPr>
        <p:spPr>
          <a:xfrm>
            <a:off x="-44450" y="2694229"/>
            <a:ext cx="3981450" cy="211906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განა უსამართლობა არაა   ცხვრის საჩივარი,მშიერი თუ ვიქნები ხომ დავიღუპები?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4776E82-9705-46B5-BC69-F045BF2CA4EC}"/>
              </a:ext>
            </a:extLst>
          </p:cNvPr>
          <p:cNvSpPr/>
          <p:nvPr/>
        </p:nvSpPr>
        <p:spPr>
          <a:xfrm>
            <a:off x="5943600" y="2360982"/>
            <a:ext cx="914400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????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746C78C0-4971-4D03-B9E6-001EA370E793}"/>
              </a:ext>
            </a:extLst>
          </p:cNvPr>
          <p:cNvSpPr/>
          <p:nvPr/>
        </p:nvSpPr>
        <p:spPr>
          <a:xfrm>
            <a:off x="7683500" y="2973630"/>
            <a:ext cx="2971800" cy="177921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მე კი ჯერ ერთი წლისაც არა ვარ და არ მინდა მგლის ლუკმა გავხდე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9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4644-CD6E-47AF-A901-C99D4CD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13A5D-EDFF-4123-A7E2-B6AC575E3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a-GE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64EF4B-E36A-4ADE-8F3C-B3965E8C6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8751"/>
          <a:stretch/>
        </p:blipFill>
        <p:spPr>
          <a:xfrm>
            <a:off x="-1460500" y="-126748"/>
            <a:ext cx="13652500" cy="6989681"/>
          </a:xfrm>
          <a:prstGeom prst="rect">
            <a:avLst/>
          </a:prstGeom>
        </p:spPr>
      </p:pic>
      <p:pic>
        <p:nvPicPr>
          <p:cNvPr id="5" name="Picture 2" descr="C:\Users\user\Desktop\New folder\480d77fa9b51c28f6e5bc34907b82b12.gif">
            <a:extLst>
              <a:ext uri="{FF2B5EF4-FFF2-40B4-BE49-F238E27FC236}">
                <a16:creationId xmlns:a16="http://schemas.microsoft.com/office/drawing/2014/main" id="{4EF6D27E-DE3D-45EF-A8E5-4787A6F4D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5000" y="3280941"/>
            <a:ext cx="2730500" cy="3323737"/>
          </a:xfrm>
          <a:prstGeom prst="rect">
            <a:avLst/>
          </a:prstGeom>
          <a:noFill/>
        </p:spPr>
      </p:pic>
      <p:pic>
        <p:nvPicPr>
          <p:cNvPr id="6" name="Picture 5" descr="7db767891cc95caa99ac7e177cb25926.gif">
            <a:extLst>
              <a:ext uri="{FF2B5EF4-FFF2-40B4-BE49-F238E27FC236}">
                <a16:creationId xmlns:a16="http://schemas.microsoft.com/office/drawing/2014/main" id="{0E932409-4FDE-45EB-90F2-AFAC6D7C0A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5339" y="5019011"/>
            <a:ext cx="3378200" cy="2044701"/>
          </a:xfrm>
          <a:prstGeom prst="rect">
            <a:avLst/>
          </a:prstGeom>
        </p:spPr>
      </p:pic>
      <p:pic>
        <p:nvPicPr>
          <p:cNvPr id="7" name="Picture 2" descr="C:\Users\user\Desktop\New folder\d40371fc3fce76d21d2aaa6e92f6ef0d.gif">
            <a:extLst>
              <a:ext uri="{FF2B5EF4-FFF2-40B4-BE49-F238E27FC236}">
                <a16:creationId xmlns:a16="http://schemas.microsoft.com/office/drawing/2014/main" id="{121EC7EA-757F-4344-A066-0ECF7764B2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56489" y="5460218"/>
            <a:ext cx="3041650" cy="1219981"/>
          </a:xfrm>
          <a:prstGeom prst="rect">
            <a:avLst/>
          </a:prstGeom>
          <a:noFill/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65CE534D-46F4-432A-ACC0-1E31B7AD0178}"/>
              </a:ext>
            </a:extLst>
          </p:cNvPr>
          <p:cNvSpPr/>
          <p:nvPr/>
        </p:nvSpPr>
        <p:spPr>
          <a:xfrm>
            <a:off x="-1663700" y="2122490"/>
            <a:ext cx="4241647" cy="2845724"/>
          </a:xfrm>
          <a:prstGeom prst="cloudCallout">
            <a:avLst>
              <a:gd name="adj1" fmla="val -826406"/>
              <a:gd name="adj2" fmla="val -1854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>
                <a:solidFill>
                  <a:schemeClr val="tx1"/>
                </a:solidFill>
              </a:rPr>
              <a:t>მე კიდევ  ტყის </a:t>
            </a:r>
            <a:r>
              <a:rPr lang="ka-GE" sz="2400" dirty="0">
                <a:solidFill>
                  <a:schemeClr val="tx1"/>
                </a:solidFill>
              </a:rPr>
              <a:t>1)</a:t>
            </a:r>
            <a:r>
              <a:rPr lang="ka-GE" dirty="0">
                <a:solidFill>
                  <a:schemeClr val="tx1"/>
                </a:solidFill>
              </a:rPr>
              <a:t>სანიტარს მეძახიან მკვდარი ცხოველებისგან ვასუფთავებ გარემოს ,რითაც ტყესა თუ მინდორში სუფთა ჰაერია ,რაც მნიშვნელოვანია!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A119FD7-A2C1-44F5-A70A-6196D1B09048}"/>
              </a:ext>
            </a:extLst>
          </p:cNvPr>
          <p:cNvSpPr/>
          <p:nvPr/>
        </p:nvSpPr>
        <p:spPr>
          <a:xfrm>
            <a:off x="3132504" y="1293181"/>
            <a:ext cx="2599591" cy="1930820"/>
          </a:xfrm>
          <a:prstGeom prst="cloudCallout">
            <a:avLst>
              <a:gd name="adj1" fmla="val -826406"/>
              <a:gd name="adj2" fmla="val -1854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>
                <a:solidFill>
                  <a:schemeClr val="tx1"/>
                </a:solidFill>
              </a:rPr>
              <a:t>3 )</a:t>
            </a:r>
            <a:r>
              <a:rPr lang="ka-GE" dirty="0">
                <a:solidFill>
                  <a:schemeClr val="tx1"/>
                </a:solidFill>
              </a:rPr>
              <a:t>უნდა არსებობდეს კანონი ,რომელსაც  დავიცავთ.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8F97E9A-9706-4C73-8500-357DE032D0CA}"/>
              </a:ext>
            </a:extLst>
          </p:cNvPr>
          <p:cNvSpPr/>
          <p:nvPr/>
        </p:nvSpPr>
        <p:spPr>
          <a:xfrm>
            <a:off x="6096001" y="2386677"/>
            <a:ext cx="2730500" cy="2845724"/>
          </a:xfrm>
          <a:prstGeom prst="cloudCallout">
            <a:avLst>
              <a:gd name="adj1" fmla="val -826406"/>
              <a:gd name="adj2" fmla="val -1854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200" dirty="0">
                <a:solidFill>
                  <a:schemeClr val="tx1"/>
                </a:solidFill>
              </a:rPr>
              <a:t>2)</a:t>
            </a:r>
            <a:r>
              <a:rPr lang="ka-GE" dirty="0">
                <a:solidFill>
                  <a:schemeClr val="tx1"/>
                </a:solidFill>
              </a:rPr>
              <a:t>მეც ძალიანდიდი სარგებელი მომაქვს აქამიანებისთვის ; რძე, ყველი,კარაქი,მატყლი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794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410</TotalTime>
  <Words>407</Words>
  <Application>Microsoft Office PowerPoint</Application>
  <PresentationFormat>Widescreen</PresentationFormat>
  <Paragraphs>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Sylfaen</vt:lpstr>
      <vt:lpstr>Trebuchet MS</vt:lpstr>
      <vt:lpstr>Wingdings 3</vt:lpstr>
      <vt:lpstr>Facet</vt:lpstr>
      <vt:lpstr>მგელი და კრავი  სსიპ.ხელვაჩაურის მუნიციპალიტეტის სოფელ აჭარისწყლის საჯარო სკოლის მე-4კლასის მოსწავლეების მიერ შექმნილი კომიქსი </vt:lpstr>
      <vt:lpstr>მგელი და კრავი</vt:lpstr>
      <vt:lpstr>                                         დავალება  იმსჯელე; მიუხედავად დიდი მცდელობისა, უმწეო კრავი ბოლოს მაინც ვერაგი მგლის მსხვერპლი ხდება.  შენი აზრით, ვინ ან რამ უნდა მოაწესრიგოს ასეთ დროს მდგომარეობა?  რა არის გამოსავალი?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მგელი და კრავი</dc:title>
  <dc:creator>STUDENT</dc:creator>
  <cp:lastModifiedBy>Acharistskali</cp:lastModifiedBy>
  <cp:revision>20</cp:revision>
  <dcterms:created xsi:type="dcterms:W3CDTF">2022-03-28T09:38:44Z</dcterms:created>
  <dcterms:modified xsi:type="dcterms:W3CDTF">2022-04-19T11:47:27Z</dcterms:modified>
</cp:coreProperties>
</file>