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1"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F5B3E-25B4-4665-ADF6-3A1016FA1A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BA499A-8216-464E-B02B-EA5FE873E7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F1C2A2-4ACB-48DB-BDE7-E12F25ABA844}"/>
              </a:ext>
            </a:extLst>
          </p:cNvPr>
          <p:cNvSpPr>
            <a:spLocks noGrp="1"/>
          </p:cNvSpPr>
          <p:nvPr>
            <p:ph type="dt" sz="half" idx="10"/>
          </p:nvPr>
        </p:nvSpPr>
        <p:spPr/>
        <p:txBody>
          <a:bodyPr/>
          <a:lstStyle/>
          <a:p>
            <a:fld id="{BBC498A9-336A-4FB9-BD92-63815F2DF548}" type="datetimeFigureOut">
              <a:rPr lang="en-US" smtClean="0"/>
              <a:t>3/1/2022</a:t>
            </a:fld>
            <a:endParaRPr lang="en-US"/>
          </a:p>
        </p:txBody>
      </p:sp>
      <p:sp>
        <p:nvSpPr>
          <p:cNvPr id="5" name="Footer Placeholder 4">
            <a:extLst>
              <a:ext uri="{FF2B5EF4-FFF2-40B4-BE49-F238E27FC236}">
                <a16:creationId xmlns:a16="http://schemas.microsoft.com/office/drawing/2014/main" id="{B6550AFE-D0C0-4DCA-8AEE-AC9A652AD2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3E0BEE-55EB-41BD-A624-6F0639DB7120}"/>
              </a:ext>
            </a:extLst>
          </p:cNvPr>
          <p:cNvSpPr>
            <a:spLocks noGrp="1"/>
          </p:cNvSpPr>
          <p:nvPr>
            <p:ph type="sldNum" sz="quarter" idx="12"/>
          </p:nvPr>
        </p:nvSpPr>
        <p:spPr/>
        <p:txBody>
          <a:bodyPr/>
          <a:lstStyle/>
          <a:p>
            <a:fld id="{414F6288-AE61-47B9-932F-97BCE578C4F3}" type="slidenum">
              <a:rPr lang="en-US" smtClean="0"/>
              <a:t>‹#›</a:t>
            </a:fld>
            <a:endParaRPr lang="en-US"/>
          </a:p>
        </p:txBody>
      </p:sp>
    </p:spTree>
    <p:extLst>
      <p:ext uri="{BB962C8B-B14F-4D97-AF65-F5344CB8AC3E}">
        <p14:creationId xmlns:p14="http://schemas.microsoft.com/office/powerpoint/2010/main" val="590981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FC602-278D-40C5-B558-B688476027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A6BD4-D1C4-4052-BD32-E5D829A7ADC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3FDDAD-FABC-45AD-BD9E-D9C4CDDBAC55}"/>
              </a:ext>
            </a:extLst>
          </p:cNvPr>
          <p:cNvSpPr>
            <a:spLocks noGrp="1"/>
          </p:cNvSpPr>
          <p:nvPr>
            <p:ph type="dt" sz="half" idx="10"/>
          </p:nvPr>
        </p:nvSpPr>
        <p:spPr/>
        <p:txBody>
          <a:bodyPr/>
          <a:lstStyle/>
          <a:p>
            <a:fld id="{BBC498A9-336A-4FB9-BD92-63815F2DF548}" type="datetimeFigureOut">
              <a:rPr lang="en-US" smtClean="0"/>
              <a:t>3/1/2022</a:t>
            </a:fld>
            <a:endParaRPr lang="en-US"/>
          </a:p>
        </p:txBody>
      </p:sp>
      <p:sp>
        <p:nvSpPr>
          <p:cNvPr id="5" name="Footer Placeholder 4">
            <a:extLst>
              <a:ext uri="{FF2B5EF4-FFF2-40B4-BE49-F238E27FC236}">
                <a16:creationId xmlns:a16="http://schemas.microsoft.com/office/drawing/2014/main" id="{C228E7F6-1B45-42E9-8AC7-D0F0839660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E34504-72D3-48C7-985C-0A7DB0F8E252}"/>
              </a:ext>
            </a:extLst>
          </p:cNvPr>
          <p:cNvSpPr>
            <a:spLocks noGrp="1"/>
          </p:cNvSpPr>
          <p:nvPr>
            <p:ph type="sldNum" sz="quarter" idx="12"/>
          </p:nvPr>
        </p:nvSpPr>
        <p:spPr/>
        <p:txBody>
          <a:bodyPr/>
          <a:lstStyle/>
          <a:p>
            <a:fld id="{414F6288-AE61-47B9-932F-97BCE578C4F3}" type="slidenum">
              <a:rPr lang="en-US" smtClean="0"/>
              <a:t>‹#›</a:t>
            </a:fld>
            <a:endParaRPr lang="en-US"/>
          </a:p>
        </p:txBody>
      </p:sp>
    </p:spTree>
    <p:extLst>
      <p:ext uri="{BB962C8B-B14F-4D97-AF65-F5344CB8AC3E}">
        <p14:creationId xmlns:p14="http://schemas.microsoft.com/office/powerpoint/2010/main" val="2153058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2FFAE0-23D3-4C1C-8972-C10D6831DC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DFC123-3BBB-4F65-A4C7-BA854679986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166AF8-F38D-40E1-9E4F-AFA21110E909}"/>
              </a:ext>
            </a:extLst>
          </p:cNvPr>
          <p:cNvSpPr>
            <a:spLocks noGrp="1"/>
          </p:cNvSpPr>
          <p:nvPr>
            <p:ph type="dt" sz="half" idx="10"/>
          </p:nvPr>
        </p:nvSpPr>
        <p:spPr/>
        <p:txBody>
          <a:bodyPr/>
          <a:lstStyle/>
          <a:p>
            <a:fld id="{BBC498A9-336A-4FB9-BD92-63815F2DF548}" type="datetimeFigureOut">
              <a:rPr lang="en-US" smtClean="0"/>
              <a:t>3/1/2022</a:t>
            </a:fld>
            <a:endParaRPr lang="en-US"/>
          </a:p>
        </p:txBody>
      </p:sp>
      <p:sp>
        <p:nvSpPr>
          <p:cNvPr id="5" name="Footer Placeholder 4">
            <a:extLst>
              <a:ext uri="{FF2B5EF4-FFF2-40B4-BE49-F238E27FC236}">
                <a16:creationId xmlns:a16="http://schemas.microsoft.com/office/drawing/2014/main" id="{422A516F-B678-405F-A2C8-EC8756945E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252E4D-D10D-454A-9F96-0AD5AC1BFEEA}"/>
              </a:ext>
            </a:extLst>
          </p:cNvPr>
          <p:cNvSpPr>
            <a:spLocks noGrp="1"/>
          </p:cNvSpPr>
          <p:nvPr>
            <p:ph type="sldNum" sz="quarter" idx="12"/>
          </p:nvPr>
        </p:nvSpPr>
        <p:spPr/>
        <p:txBody>
          <a:bodyPr/>
          <a:lstStyle/>
          <a:p>
            <a:fld id="{414F6288-AE61-47B9-932F-97BCE578C4F3}" type="slidenum">
              <a:rPr lang="en-US" smtClean="0"/>
              <a:t>‹#›</a:t>
            </a:fld>
            <a:endParaRPr lang="en-US"/>
          </a:p>
        </p:txBody>
      </p:sp>
    </p:spTree>
    <p:extLst>
      <p:ext uri="{BB962C8B-B14F-4D97-AF65-F5344CB8AC3E}">
        <p14:creationId xmlns:p14="http://schemas.microsoft.com/office/powerpoint/2010/main" val="3256750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2CC9B-0EFE-4D5E-B753-C5359D6CD3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3B2427-1569-4085-B54A-84BE3E5EDD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F17866-ABC2-4140-B3DD-C6F07A5DC82E}"/>
              </a:ext>
            </a:extLst>
          </p:cNvPr>
          <p:cNvSpPr>
            <a:spLocks noGrp="1"/>
          </p:cNvSpPr>
          <p:nvPr>
            <p:ph type="dt" sz="half" idx="10"/>
          </p:nvPr>
        </p:nvSpPr>
        <p:spPr/>
        <p:txBody>
          <a:bodyPr/>
          <a:lstStyle/>
          <a:p>
            <a:fld id="{BBC498A9-336A-4FB9-BD92-63815F2DF548}" type="datetimeFigureOut">
              <a:rPr lang="en-US" smtClean="0"/>
              <a:t>3/1/2022</a:t>
            </a:fld>
            <a:endParaRPr lang="en-US"/>
          </a:p>
        </p:txBody>
      </p:sp>
      <p:sp>
        <p:nvSpPr>
          <p:cNvPr id="5" name="Footer Placeholder 4">
            <a:extLst>
              <a:ext uri="{FF2B5EF4-FFF2-40B4-BE49-F238E27FC236}">
                <a16:creationId xmlns:a16="http://schemas.microsoft.com/office/drawing/2014/main" id="{A51688B9-8800-4EE1-A756-70888B0497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00D81F-EC06-4154-BA3C-A4D0CBF88DE8}"/>
              </a:ext>
            </a:extLst>
          </p:cNvPr>
          <p:cNvSpPr>
            <a:spLocks noGrp="1"/>
          </p:cNvSpPr>
          <p:nvPr>
            <p:ph type="sldNum" sz="quarter" idx="12"/>
          </p:nvPr>
        </p:nvSpPr>
        <p:spPr/>
        <p:txBody>
          <a:bodyPr/>
          <a:lstStyle/>
          <a:p>
            <a:fld id="{414F6288-AE61-47B9-932F-97BCE578C4F3}" type="slidenum">
              <a:rPr lang="en-US" smtClean="0"/>
              <a:t>‹#›</a:t>
            </a:fld>
            <a:endParaRPr lang="en-US"/>
          </a:p>
        </p:txBody>
      </p:sp>
    </p:spTree>
    <p:extLst>
      <p:ext uri="{BB962C8B-B14F-4D97-AF65-F5344CB8AC3E}">
        <p14:creationId xmlns:p14="http://schemas.microsoft.com/office/powerpoint/2010/main" val="1888214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810B0-7687-4D8C-9AE1-00EB85C72E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172BBB-BC55-4721-8417-B413A3851F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72BA429-D9D3-40DD-8191-9D02AE25B641}"/>
              </a:ext>
            </a:extLst>
          </p:cNvPr>
          <p:cNvSpPr>
            <a:spLocks noGrp="1"/>
          </p:cNvSpPr>
          <p:nvPr>
            <p:ph type="dt" sz="half" idx="10"/>
          </p:nvPr>
        </p:nvSpPr>
        <p:spPr/>
        <p:txBody>
          <a:bodyPr/>
          <a:lstStyle/>
          <a:p>
            <a:fld id="{BBC498A9-336A-4FB9-BD92-63815F2DF548}" type="datetimeFigureOut">
              <a:rPr lang="en-US" smtClean="0"/>
              <a:t>3/1/2022</a:t>
            </a:fld>
            <a:endParaRPr lang="en-US"/>
          </a:p>
        </p:txBody>
      </p:sp>
      <p:sp>
        <p:nvSpPr>
          <p:cNvPr id="5" name="Footer Placeholder 4">
            <a:extLst>
              <a:ext uri="{FF2B5EF4-FFF2-40B4-BE49-F238E27FC236}">
                <a16:creationId xmlns:a16="http://schemas.microsoft.com/office/drawing/2014/main" id="{098729E6-9690-4848-877F-FA6188F060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8E02DA-7601-4503-807F-8F648691417E}"/>
              </a:ext>
            </a:extLst>
          </p:cNvPr>
          <p:cNvSpPr>
            <a:spLocks noGrp="1"/>
          </p:cNvSpPr>
          <p:nvPr>
            <p:ph type="sldNum" sz="quarter" idx="12"/>
          </p:nvPr>
        </p:nvSpPr>
        <p:spPr/>
        <p:txBody>
          <a:bodyPr/>
          <a:lstStyle/>
          <a:p>
            <a:fld id="{414F6288-AE61-47B9-932F-97BCE578C4F3}" type="slidenum">
              <a:rPr lang="en-US" smtClean="0"/>
              <a:t>‹#›</a:t>
            </a:fld>
            <a:endParaRPr lang="en-US"/>
          </a:p>
        </p:txBody>
      </p:sp>
    </p:spTree>
    <p:extLst>
      <p:ext uri="{BB962C8B-B14F-4D97-AF65-F5344CB8AC3E}">
        <p14:creationId xmlns:p14="http://schemas.microsoft.com/office/powerpoint/2010/main" val="1326867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2A95-BFB8-4AA6-96D8-4F3692CB61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6E7024-D534-4308-BDA0-A9BA6EB9DA5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6A1152-5875-4092-8ED1-D1391040165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C0C362-901A-4EAA-860A-6C0D8FCC5A17}"/>
              </a:ext>
            </a:extLst>
          </p:cNvPr>
          <p:cNvSpPr>
            <a:spLocks noGrp="1"/>
          </p:cNvSpPr>
          <p:nvPr>
            <p:ph type="dt" sz="half" idx="10"/>
          </p:nvPr>
        </p:nvSpPr>
        <p:spPr/>
        <p:txBody>
          <a:bodyPr/>
          <a:lstStyle/>
          <a:p>
            <a:fld id="{BBC498A9-336A-4FB9-BD92-63815F2DF548}" type="datetimeFigureOut">
              <a:rPr lang="en-US" smtClean="0"/>
              <a:t>3/1/2022</a:t>
            </a:fld>
            <a:endParaRPr lang="en-US"/>
          </a:p>
        </p:txBody>
      </p:sp>
      <p:sp>
        <p:nvSpPr>
          <p:cNvPr id="6" name="Footer Placeholder 5">
            <a:extLst>
              <a:ext uri="{FF2B5EF4-FFF2-40B4-BE49-F238E27FC236}">
                <a16:creationId xmlns:a16="http://schemas.microsoft.com/office/drawing/2014/main" id="{66EFFFF0-5926-45FB-8BE3-BA01C6A8EB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FD43B3-A3FB-4964-A9F5-3BEA85A5996B}"/>
              </a:ext>
            </a:extLst>
          </p:cNvPr>
          <p:cNvSpPr>
            <a:spLocks noGrp="1"/>
          </p:cNvSpPr>
          <p:nvPr>
            <p:ph type="sldNum" sz="quarter" idx="12"/>
          </p:nvPr>
        </p:nvSpPr>
        <p:spPr/>
        <p:txBody>
          <a:bodyPr/>
          <a:lstStyle/>
          <a:p>
            <a:fld id="{414F6288-AE61-47B9-932F-97BCE578C4F3}" type="slidenum">
              <a:rPr lang="en-US" smtClean="0"/>
              <a:t>‹#›</a:t>
            </a:fld>
            <a:endParaRPr lang="en-US"/>
          </a:p>
        </p:txBody>
      </p:sp>
    </p:spTree>
    <p:extLst>
      <p:ext uri="{BB962C8B-B14F-4D97-AF65-F5344CB8AC3E}">
        <p14:creationId xmlns:p14="http://schemas.microsoft.com/office/powerpoint/2010/main" val="916524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1E334-8527-4B7C-B40E-EC31DBFC8A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9016F8-2FB6-4930-BA1E-1BE49D86F7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F3F6A64-3740-4ED3-BE98-0EBF4B68D8A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079117-30B8-4BB5-91AF-1858084A06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7662E31-CCEC-4BF9-ADD9-321424F675D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304B17-8915-411B-AFF7-91D629028414}"/>
              </a:ext>
            </a:extLst>
          </p:cNvPr>
          <p:cNvSpPr>
            <a:spLocks noGrp="1"/>
          </p:cNvSpPr>
          <p:nvPr>
            <p:ph type="dt" sz="half" idx="10"/>
          </p:nvPr>
        </p:nvSpPr>
        <p:spPr/>
        <p:txBody>
          <a:bodyPr/>
          <a:lstStyle/>
          <a:p>
            <a:fld id="{BBC498A9-336A-4FB9-BD92-63815F2DF548}" type="datetimeFigureOut">
              <a:rPr lang="en-US" smtClean="0"/>
              <a:t>3/1/2022</a:t>
            </a:fld>
            <a:endParaRPr lang="en-US"/>
          </a:p>
        </p:txBody>
      </p:sp>
      <p:sp>
        <p:nvSpPr>
          <p:cNvPr id="8" name="Footer Placeholder 7">
            <a:extLst>
              <a:ext uri="{FF2B5EF4-FFF2-40B4-BE49-F238E27FC236}">
                <a16:creationId xmlns:a16="http://schemas.microsoft.com/office/drawing/2014/main" id="{80096654-4736-487E-9812-D3085E476F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694F31-B360-4739-A12E-093E9C030D9B}"/>
              </a:ext>
            </a:extLst>
          </p:cNvPr>
          <p:cNvSpPr>
            <a:spLocks noGrp="1"/>
          </p:cNvSpPr>
          <p:nvPr>
            <p:ph type="sldNum" sz="quarter" idx="12"/>
          </p:nvPr>
        </p:nvSpPr>
        <p:spPr/>
        <p:txBody>
          <a:bodyPr/>
          <a:lstStyle/>
          <a:p>
            <a:fld id="{414F6288-AE61-47B9-932F-97BCE578C4F3}" type="slidenum">
              <a:rPr lang="en-US" smtClean="0"/>
              <a:t>‹#›</a:t>
            </a:fld>
            <a:endParaRPr lang="en-US"/>
          </a:p>
        </p:txBody>
      </p:sp>
    </p:spTree>
    <p:extLst>
      <p:ext uri="{BB962C8B-B14F-4D97-AF65-F5344CB8AC3E}">
        <p14:creationId xmlns:p14="http://schemas.microsoft.com/office/powerpoint/2010/main" val="2473345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6AEE0-B784-4B0C-8349-B420043F65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5D4591-AFF2-4D32-8009-DFD58FDCCD12}"/>
              </a:ext>
            </a:extLst>
          </p:cNvPr>
          <p:cNvSpPr>
            <a:spLocks noGrp="1"/>
          </p:cNvSpPr>
          <p:nvPr>
            <p:ph type="dt" sz="half" idx="10"/>
          </p:nvPr>
        </p:nvSpPr>
        <p:spPr/>
        <p:txBody>
          <a:bodyPr/>
          <a:lstStyle/>
          <a:p>
            <a:fld id="{BBC498A9-336A-4FB9-BD92-63815F2DF548}" type="datetimeFigureOut">
              <a:rPr lang="en-US" smtClean="0"/>
              <a:t>3/1/2022</a:t>
            </a:fld>
            <a:endParaRPr lang="en-US"/>
          </a:p>
        </p:txBody>
      </p:sp>
      <p:sp>
        <p:nvSpPr>
          <p:cNvPr id="4" name="Footer Placeholder 3">
            <a:extLst>
              <a:ext uri="{FF2B5EF4-FFF2-40B4-BE49-F238E27FC236}">
                <a16:creationId xmlns:a16="http://schemas.microsoft.com/office/drawing/2014/main" id="{2334B3C8-F89E-440F-BCB0-9A4C5525BB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D98E18-F646-4DCE-B0A3-E373BEED4832}"/>
              </a:ext>
            </a:extLst>
          </p:cNvPr>
          <p:cNvSpPr>
            <a:spLocks noGrp="1"/>
          </p:cNvSpPr>
          <p:nvPr>
            <p:ph type="sldNum" sz="quarter" idx="12"/>
          </p:nvPr>
        </p:nvSpPr>
        <p:spPr/>
        <p:txBody>
          <a:bodyPr/>
          <a:lstStyle/>
          <a:p>
            <a:fld id="{414F6288-AE61-47B9-932F-97BCE578C4F3}" type="slidenum">
              <a:rPr lang="en-US" smtClean="0"/>
              <a:t>‹#›</a:t>
            </a:fld>
            <a:endParaRPr lang="en-US"/>
          </a:p>
        </p:txBody>
      </p:sp>
    </p:spTree>
    <p:extLst>
      <p:ext uri="{BB962C8B-B14F-4D97-AF65-F5344CB8AC3E}">
        <p14:creationId xmlns:p14="http://schemas.microsoft.com/office/powerpoint/2010/main" val="1318061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4BA617-400F-4EB1-937C-E9BC394ABE91}"/>
              </a:ext>
            </a:extLst>
          </p:cNvPr>
          <p:cNvSpPr>
            <a:spLocks noGrp="1"/>
          </p:cNvSpPr>
          <p:nvPr>
            <p:ph type="dt" sz="half" idx="10"/>
          </p:nvPr>
        </p:nvSpPr>
        <p:spPr/>
        <p:txBody>
          <a:bodyPr/>
          <a:lstStyle/>
          <a:p>
            <a:fld id="{BBC498A9-336A-4FB9-BD92-63815F2DF548}" type="datetimeFigureOut">
              <a:rPr lang="en-US" smtClean="0"/>
              <a:t>3/1/2022</a:t>
            </a:fld>
            <a:endParaRPr lang="en-US"/>
          </a:p>
        </p:txBody>
      </p:sp>
      <p:sp>
        <p:nvSpPr>
          <p:cNvPr id="3" name="Footer Placeholder 2">
            <a:extLst>
              <a:ext uri="{FF2B5EF4-FFF2-40B4-BE49-F238E27FC236}">
                <a16:creationId xmlns:a16="http://schemas.microsoft.com/office/drawing/2014/main" id="{30971DB5-50A3-4323-B219-C7FA5862C1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6A7952-74BA-4421-BFF4-7690AA013F86}"/>
              </a:ext>
            </a:extLst>
          </p:cNvPr>
          <p:cNvSpPr>
            <a:spLocks noGrp="1"/>
          </p:cNvSpPr>
          <p:nvPr>
            <p:ph type="sldNum" sz="quarter" idx="12"/>
          </p:nvPr>
        </p:nvSpPr>
        <p:spPr/>
        <p:txBody>
          <a:bodyPr/>
          <a:lstStyle/>
          <a:p>
            <a:fld id="{414F6288-AE61-47B9-932F-97BCE578C4F3}" type="slidenum">
              <a:rPr lang="en-US" smtClean="0"/>
              <a:t>‹#›</a:t>
            </a:fld>
            <a:endParaRPr lang="en-US"/>
          </a:p>
        </p:txBody>
      </p:sp>
    </p:spTree>
    <p:extLst>
      <p:ext uri="{BB962C8B-B14F-4D97-AF65-F5344CB8AC3E}">
        <p14:creationId xmlns:p14="http://schemas.microsoft.com/office/powerpoint/2010/main" val="68670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AEE09-A73B-40DE-A652-8EEA2262F3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6A0CE7-D0D5-424C-8473-2A683B8145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76A345-6556-4088-9979-819BAC100E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710D22-D331-400E-AA68-7A2B98F5775D}"/>
              </a:ext>
            </a:extLst>
          </p:cNvPr>
          <p:cNvSpPr>
            <a:spLocks noGrp="1"/>
          </p:cNvSpPr>
          <p:nvPr>
            <p:ph type="dt" sz="half" idx="10"/>
          </p:nvPr>
        </p:nvSpPr>
        <p:spPr/>
        <p:txBody>
          <a:bodyPr/>
          <a:lstStyle/>
          <a:p>
            <a:fld id="{BBC498A9-336A-4FB9-BD92-63815F2DF548}" type="datetimeFigureOut">
              <a:rPr lang="en-US" smtClean="0"/>
              <a:t>3/1/2022</a:t>
            </a:fld>
            <a:endParaRPr lang="en-US"/>
          </a:p>
        </p:txBody>
      </p:sp>
      <p:sp>
        <p:nvSpPr>
          <p:cNvPr id="6" name="Footer Placeholder 5">
            <a:extLst>
              <a:ext uri="{FF2B5EF4-FFF2-40B4-BE49-F238E27FC236}">
                <a16:creationId xmlns:a16="http://schemas.microsoft.com/office/drawing/2014/main" id="{F77541AD-3284-41F1-8092-E1F7CD6004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F4DC22-0DFF-401D-B824-C57CFA830FB3}"/>
              </a:ext>
            </a:extLst>
          </p:cNvPr>
          <p:cNvSpPr>
            <a:spLocks noGrp="1"/>
          </p:cNvSpPr>
          <p:nvPr>
            <p:ph type="sldNum" sz="quarter" idx="12"/>
          </p:nvPr>
        </p:nvSpPr>
        <p:spPr/>
        <p:txBody>
          <a:bodyPr/>
          <a:lstStyle/>
          <a:p>
            <a:fld id="{414F6288-AE61-47B9-932F-97BCE578C4F3}" type="slidenum">
              <a:rPr lang="en-US" smtClean="0"/>
              <a:t>‹#›</a:t>
            </a:fld>
            <a:endParaRPr lang="en-US"/>
          </a:p>
        </p:txBody>
      </p:sp>
    </p:spTree>
    <p:extLst>
      <p:ext uri="{BB962C8B-B14F-4D97-AF65-F5344CB8AC3E}">
        <p14:creationId xmlns:p14="http://schemas.microsoft.com/office/powerpoint/2010/main" val="1130975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DB960-C068-41E1-87AB-C2DCCFBFD5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E2568C-5B27-4C37-8062-04F39A2B90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738CEA-2BAD-4E7D-9D1D-1DB1D3FE92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B591F4-585D-42B4-831B-84D65D21264B}"/>
              </a:ext>
            </a:extLst>
          </p:cNvPr>
          <p:cNvSpPr>
            <a:spLocks noGrp="1"/>
          </p:cNvSpPr>
          <p:nvPr>
            <p:ph type="dt" sz="half" idx="10"/>
          </p:nvPr>
        </p:nvSpPr>
        <p:spPr/>
        <p:txBody>
          <a:bodyPr/>
          <a:lstStyle/>
          <a:p>
            <a:fld id="{BBC498A9-336A-4FB9-BD92-63815F2DF548}" type="datetimeFigureOut">
              <a:rPr lang="en-US" smtClean="0"/>
              <a:t>3/1/2022</a:t>
            </a:fld>
            <a:endParaRPr lang="en-US"/>
          </a:p>
        </p:txBody>
      </p:sp>
      <p:sp>
        <p:nvSpPr>
          <p:cNvPr id="6" name="Footer Placeholder 5">
            <a:extLst>
              <a:ext uri="{FF2B5EF4-FFF2-40B4-BE49-F238E27FC236}">
                <a16:creationId xmlns:a16="http://schemas.microsoft.com/office/drawing/2014/main" id="{7BB5E897-1DC8-4A11-B147-7E9A82A29B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379D1F-0480-4E11-A8F0-F8BBDDFD1774}"/>
              </a:ext>
            </a:extLst>
          </p:cNvPr>
          <p:cNvSpPr>
            <a:spLocks noGrp="1"/>
          </p:cNvSpPr>
          <p:nvPr>
            <p:ph type="sldNum" sz="quarter" idx="12"/>
          </p:nvPr>
        </p:nvSpPr>
        <p:spPr/>
        <p:txBody>
          <a:bodyPr/>
          <a:lstStyle/>
          <a:p>
            <a:fld id="{414F6288-AE61-47B9-932F-97BCE578C4F3}" type="slidenum">
              <a:rPr lang="en-US" smtClean="0"/>
              <a:t>‹#›</a:t>
            </a:fld>
            <a:endParaRPr lang="en-US"/>
          </a:p>
        </p:txBody>
      </p:sp>
    </p:spTree>
    <p:extLst>
      <p:ext uri="{BB962C8B-B14F-4D97-AF65-F5344CB8AC3E}">
        <p14:creationId xmlns:p14="http://schemas.microsoft.com/office/powerpoint/2010/main" val="562782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824104-8FA9-49E2-B79E-F4A045BD4B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9008DB-E2B1-4C65-A20E-B618E5DF13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F5BA6A-A996-42FF-965C-13A8317E7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498A9-336A-4FB9-BD92-63815F2DF548}" type="datetimeFigureOut">
              <a:rPr lang="en-US" smtClean="0"/>
              <a:t>3/1/2022</a:t>
            </a:fld>
            <a:endParaRPr lang="en-US"/>
          </a:p>
        </p:txBody>
      </p:sp>
      <p:sp>
        <p:nvSpPr>
          <p:cNvPr id="5" name="Footer Placeholder 4">
            <a:extLst>
              <a:ext uri="{FF2B5EF4-FFF2-40B4-BE49-F238E27FC236}">
                <a16:creationId xmlns:a16="http://schemas.microsoft.com/office/drawing/2014/main" id="{927733CA-0569-4F81-A1F0-B5C3F986FE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AB8088-2AFF-401A-8E82-557FCC6DEA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F6288-AE61-47B9-932F-97BCE578C4F3}" type="slidenum">
              <a:rPr lang="en-US" smtClean="0"/>
              <a:t>‹#›</a:t>
            </a:fld>
            <a:endParaRPr lang="en-US"/>
          </a:p>
        </p:txBody>
      </p:sp>
    </p:spTree>
    <p:extLst>
      <p:ext uri="{BB962C8B-B14F-4D97-AF65-F5344CB8AC3E}">
        <p14:creationId xmlns:p14="http://schemas.microsoft.com/office/powerpoint/2010/main" val="3999555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F0AF7A5-4121-47FC-A1B9-190537F32A79}"/>
              </a:ext>
            </a:extLst>
          </p:cNvPr>
          <p:cNvSpPr>
            <a:spLocks noGrp="1"/>
          </p:cNvSpPr>
          <p:nvPr>
            <p:ph type="subTitle" idx="1"/>
          </p:nvPr>
        </p:nvSpPr>
        <p:spPr>
          <a:xfrm>
            <a:off x="1524000" y="2541863"/>
            <a:ext cx="9144000" cy="1354275"/>
          </a:xfrm>
        </p:spPr>
        <p:txBody>
          <a:bodyPr>
            <a:noAutofit/>
          </a:bodyPr>
          <a:lstStyle/>
          <a:p>
            <a:r>
              <a:rPr lang="ka-GE" sz="6000" b="1" dirty="0">
                <a:solidFill>
                  <a:srgbClr val="FF0000"/>
                </a:solidFill>
              </a:rPr>
              <a:t>ოკუპაციის 101 წელი</a:t>
            </a:r>
            <a:endParaRPr lang="en-US" sz="6000" b="1" dirty="0">
              <a:solidFill>
                <a:srgbClr val="FF0000"/>
              </a:solidFill>
            </a:endParaRPr>
          </a:p>
        </p:txBody>
      </p:sp>
      <p:sp>
        <p:nvSpPr>
          <p:cNvPr id="2" name="ტექსტური ველი 1">
            <a:extLst>
              <a:ext uri="{FF2B5EF4-FFF2-40B4-BE49-F238E27FC236}">
                <a16:creationId xmlns:a16="http://schemas.microsoft.com/office/drawing/2014/main" id="{807592F6-FA5F-45A7-A5B8-0A59FD4D318E}"/>
              </a:ext>
            </a:extLst>
          </p:cNvPr>
          <p:cNvSpPr txBox="1"/>
          <p:nvPr/>
        </p:nvSpPr>
        <p:spPr>
          <a:xfrm>
            <a:off x="1274618" y="4807527"/>
            <a:ext cx="10351372" cy="1015663"/>
          </a:xfrm>
          <a:prstGeom prst="rect">
            <a:avLst/>
          </a:prstGeom>
          <a:noFill/>
        </p:spPr>
        <p:txBody>
          <a:bodyPr wrap="square" rtlCol="0">
            <a:spAutoFit/>
          </a:bodyPr>
          <a:lstStyle/>
          <a:p>
            <a:pPr algn="ctr"/>
            <a:r>
              <a:rPr lang="ka-GE" sz="2000" dirty="0"/>
              <a:t>ქეთი  სიგუა </a:t>
            </a:r>
          </a:p>
          <a:p>
            <a:pPr algn="ctr"/>
            <a:r>
              <a:rPr lang="ka-GE" sz="2000" dirty="0"/>
              <a:t>10 კლასი</a:t>
            </a:r>
          </a:p>
          <a:p>
            <a:pPr algn="ctr"/>
            <a:r>
              <a:rPr lang="ka-GE" sz="2000" dirty="0"/>
              <a:t>სსიპ მარტვილის მუნიციპალიტეტის სოფელ </a:t>
            </a:r>
            <a:r>
              <a:rPr lang="ka-GE" sz="2000" dirty="0" err="1"/>
              <a:t>ნახუნაოს</a:t>
            </a:r>
            <a:r>
              <a:rPr lang="ka-GE" sz="2000" dirty="0"/>
              <a:t> საჯარო სკოლა</a:t>
            </a:r>
            <a:endParaRPr lang="en-US" sz="2000" dirty="0"/>
          </a:p>
        </p:txBody>
      </p:sp>
    </p:spTree>
    <p:extLst>
      <p:ext uri="{BB962C8B-B14F-4D97-AF65-F5344CB8AC3E}">
        <p14:creationId xmlns:p14="http://schemas.microsoft.com/office/powerpoint/2010/main" val="2005194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105751-3B7A-4231-9227-F00F88B228D7}"/>
              </a:ext>
            </a:extLst>
          </p:cNvPr>
          <p:cNvPicPr>
            <a:picLocks noChangeAspect="1"/>
          </p:cNvPicPr>
          <p:nvPr/>
        </p:nvPicPr>
        <p:blipFill>
          <a:blip r:embed="rId2"/>
          <a:stretch>
            <a:fillRect/>
          </a:stretch>
        </p:blipFill>
        <p:spPr>
          <a:xfrm>
            <a:off x="2667000" y="0"/>
            <a:ext cx="6858000" cy="6858000"/>
          </a:xfrm>
          <a:prstGeom prst="rect">
            <a:avLst/>
          </a:prstGeom>
        </p:spPr>
      </p:pic>
    </p:spTree>
    <p:extLst>
      <p:ext uri="{BB962C8B-B14F-4D97-AF65-F5344CB8AC3E}">
        <p14:creationId xmlns:p14="http://schemas.microsoft.com/office/powerpoint/2010/main" val="362180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0D299-C111-4F20-838F-EEB3DCF561C5}"/>
              </a:ext>
            </a:extLst>
          </p:cNvPr>
          <p:cNvSpPr>
            <a:spLocks noGrp="1"/>
          </p:cNvSpPr>
          <p:nvPr>
            <p:ph type="title"/>
          </p:nvPr>
        </p:nvSpPr>
        <p:spPr>
          <a:xfrm>
            <a:off x="251791" y="212035"/>
            <a:ext cx="11622158" cy="6440555"/>
          </a:xfrm>
        </p:spPr>
        <p:txBody>
          <a:bodyPr>
            <a:normAutofit/>
          </a:bodyPr>
          <a:lstStyle/>
          <a:p>
            <a:r>
              <a:rPr lang="ka-GE" sz="2800" dirty="0"/>
              <a:t>1921 წლის 25 თებერვალს თბილისი მე-11 წითელმა არმიამ დაიკავა. საქართველო რუსული საბჭოთა იმპერიის ნაწილად იქცა. დამოუკიდებლობის დაკარგვას მოჰყვა სასტიკი რეპრესიები, პოლიტიკური პარტიების აკრძალვა, ათასობით ადამიანის დახვრეტა, ხანგრძლივი პატიმრობა და გადასახლება. ხუთ კვირიანი ბრძოლისა და გმირული თავგანწირვის მიუხედავად, საქართველოს დემოკრატიული რესპუბლიკის მოქალაქეებმა, ვერ შეძლეს დამოუკიდებლობის დაცვა. 25 თებერვალს დაწყებულმა საბჭოთა ოკუპაციამ მთელი სამოცდაათი წელი გასტანა.</a:t>
            </a:r>
            <a:endParaRPr lang="en-US" sz="2800" dirty="0"/>
          </a:p>
        </p:txBody>
      </p:sp>
    </p:spTree>
    <p:extLst>
      <p:ext uri="{BB962C8B-B14F-4D97-AF65-F5344CB8AC3E}">
        <p14:creationId xmlns:p14="http://schemas.microsoft.com/office/powerpoint/2010/main" val="4095878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27DC5-2839-429B-81D2-71FDFB478FED}"/>
              </a:ext>
            </a:extLst>
          </p:cNvPr>
          <p:cNvSpPr>
            <a:spLocks noGrp="1"/>
          </p:cNvSpPr>
          <p:nvPr>
            <p:ph type="title"/>
          </p:nvPr>
        </p:nvSpPr>
        <p:spPr>
          <a:xfrm>
            <a:off x="291548" y="365125"/>
            <a:ext cx="11569148" cy="6128440"/>
          </a:xfrm>
        </p:spPr>
        <p:txBody>
          <a:bodyPr>
            <a:normAutofit/>
          </a:bodyPr>
          <a:lstStyle/>
          <a:p>
            <a:r>
              <a:rPr lang="ka-GE" sz="2400" dirty="0"/>
              <a:t>სამაგალითო გმირობა გამოიჩინეს სამხედრო სკოლის ოფიცრებმა და იუნკრებმა, რომლებიც თბილისის თავდაცვის მარჯვენა სექტორში, კოჯორ-ტაბახმელის მიდამოებში იბრძოდნენ. მტერთან ბრძოლაში დაიღუპა 9 და დაიჭრა 43 იუნკერი. „ჩვენ სულისკვეთებაზე ვერავითარი სიძნელე ვერ მოქმედებდა და ვერ გვასუსტებდა. სიკვდილზე არც არავის გვიფიქრია და არც შეგვშინებია. ზუზუნებდნენ ტყვიები, წიოდნენ ირგვლივ ხელყუმბარები და ჭურვის ნამსხვრევები, ჩვენ კი სანგრებში ჩამალვას სანგრების პირას ფეხზე დგომას ვარჩევდით. შიგა და შიგ ჯანღი რომ ჩამოწვებოდა წრე შეგვიკრავს და ცეკვა-სიმღერა წამოგვიწყია“, - ასე იხსენებდა წლების შემდეგ სანგრებში გატარებულ დღეებს ყოფილი იუნკერი ნიკოლოზ </a:t>
            </a:r>
            <a:r>
              <a:rPr lang="ka-GE" sz="2400" dirty="0" err="1"/>
              <a:t>მათიკაშვილი</a:t>
            </a:r>
            <a:r>
              <a:rPr lang="ka-GE" sz="2400" dirty="0"/>
              <a:t>.</a:t>
            </a:r>
            <a:endParaRPr lang="en-US" sz="2400" dirty="0"/>
          </a:p>
        </p:txBody>
      </p:sp>
    </p:spTree>
    <p:extLst>
      <p:ext uri="{BB962C8B-B14F-4D97-AF65-F5344CB8AC3E}">
        <p14:creationId xmlns:p14="http://schemas.microsoft.com/office/powerpoint/2010/main" val="2919475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2C7B1-BB29-4AFC-BF0C-56E4F6E28FA2}"/>
              </a:ext>
            </a:extLst>
          </p:cNvPr>
          <p:cNvSpPr>
            <a:spLocks noGrp="1"/>
          </p:cNvSpPr>
          <p:nvPr>
            <p:ph type="title"/>
          </p:nvPr>
        </p:nvSpPr>
        <p:spPr>
          <a:xfrm>
            <a:off x="278296" y="198782"/>
            <a:ext cx="11728174" cy="6480313"/>
          </a:xfrm>
        </p:spPr>
        <p:txBody>
          <a:bodyPr>
            <a:normAutofit/>
          </a:bodyPr>
          <a:lstStyle/>
          <a:p>
            <a:r>
              <a:rPr lang="ka-GE" sz="3200" dirty="0"/>
              <a:t>სულისშემძვრელია გმირობა იუნკერ შალვა ერისთავისა, რომელმაც თავისი სიცოცხლის ფასად სიკვდილისგან იხსნა რამდენიმე ათეული თანამებრძოლი, როცა სტრატეგიული სიმაღლის 1046-ის დაბრუნებისას, კონტრშეტევაზე გადასულ ქართველებს „მაქსიმის“ ტყვიამფრქვევიდან ცეცხლი გაუხსნა გორაკზე გამაგრებულმა მტერმა. შალვა ერისთავმა სწრაფად გადაირბინა მონაკვეთი ტყვიამფრქვევამდე, მემიზნე ოფიცერს ხიშტი აძგერა, თვითონ კი ტყვიამფრქვევს გადაეფარა.</a:t>
            </a:r>
            <a:endParaRPr lang="en-US" sz="3200" dirty="0"/>
          </a:p>
        </p:txBody>
      </p:sp>
    </p:spTree>
    <p:extLst>
      <p:ext uri="{BB962C8B-B14F-4D97-AF65-F5344CB8AC3E}">
        <p14:creationId xmlns:p14="http://schemas.microsoft.com/office/powerpoint/2010/main" val="3353780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7E6B0-44DD-4C8A-AF22-D2EB45081A23}"/>
              </a:ext>
            </a:extLst>
          </p:cNvPr>
          <p:cNvSpPr>
            <a:spLocks noGrp="1"/>
          </p:cNvSpPr>
          <p:nvPr>
            <p:ph type="title"/>
          </p:nvPr>
        </p:nvSpPr>
        <p:spPr>
          <a:xfrm>
            <a:off x="6590238" y="2280857"/>
            <a:ext cx="4587280" cy="1676993"/>
          </a:xfrm>
        </p:spPr>
        <p:txBody>
          <a:bodyPr/>
          <a:lstStyle/>
          <a:p>
            <a:r>
              <a:rPr lang="ka-GE" dirty="0"/>
              <a:t>შალვა ერისთავი</a:t>
            </a:r>
            <a:endParaRPr lang="en-US" dirty="0"/>
          </a:p>
        </p:txBody>
      </p:sp>
      <p:pic>
        <p:nvPicPr>
          <p:cNvPr id="3" name="Picture 2">
            <a:extLst>
              <a:ext uri="{FF2B5EF4-FFF2-40B4-BE49-F238E27FC236}">
                <a16:creationId xmlns:a16="http://schemas.microsoft.com/office/drawing/2014/main" id="{949AD33F-5977-4F4A-B037-0114AA681421}"/>
              </a:ext>
            </a:extLst>
          </p:cNvPr>
          <p:cNvPicPr>
            <a:picLocks noChangeAspect="1"/>
          </p:cNvPicPr>
          <p:nvPr/>
        </p:nvPicPr>
        <p:blipFill>
          <a:blip r:embed="rId2"/>
          <a:stretch>
            <a:fillRect/>
          </a:stretch>
        </p:blipFill>
        <p:spPr>
          <a:xfrm>
            <a:off x="109182" y="0"/>
            <a:ext cx="5117910" cy="6858000"/>
          </a:xfrm>
          <a:prstGeom prst="rect">
            <a:avLst/>
          </a:prstGeom>
        </p:spPr>
      </p:pic>
    </p:spTree>
    <p:extLst>
      <p:ext uri="{BB962C8B-B14F-4D97-AF65-F5344CB8AC3E}">
        <p14:creationId xmlns:p14="http://schemas.microsoft.com/office/powerpoint/2010/main" val="3521964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95DCC-5A6B-438D-BD99-876D92FF24F7}"/>
              </a:ext>
            </a:extLst>
          </p:cNvPr>
          <p:cNvSpPr>
            <a:spLocks noGrp="1"/>
          </p:cNvSpPr>
          <p:nvPr>
            <p:ph type="title"/>
          </p:nvPr>
        </p:nvSpPr>
        <p:spPr>
          <a:xfrm>
            <a:off x="119269" y="119270"/>
            <a:ext cx="11953461" cy="6612833"/>
          </a:xfrm>
        </p:spPr>
        <p:txBody>
          <a:bodyPr>
            <a:normAutofit/>
          </a:bodyPr>
          <a:lstStyle/>
          <a:p>
            <a:r>
              <a:rPr lang="ka-GE" sz="2800" dirty="0"/>
              <a:t>„კულტუროსან საქართველოს რჩეულმა შვილებმა - ქართველმა ჯარისკაცებმა - იგრძნეს სავსებით საბედისწერო დღის სიმწვავე, </a:t>
            </a:r>
            <a:r>
              <a:rPr lang="ka-GE" sz="2800" dirty="0" err="1"/>
              <a:t>გააფრთებული</a:t>
            </a:r>
            <a:r>
              <a:rPr lang="ka-GE" sz="2800" dirty="0"/>
              <a:t> ლომებივით თავგანწირვით ეკვეთნენ მოსულ კალია მტრის ჯარს და სამარე გაუთხარეს მას შეხლის გზაზე. დიაცის მანდილი მოახვიეს მას სახეზე, კურდღლებივით </a:t>
            </a:r>
            <a:r>
              <a:rPr lang="ka-GE" sz="2800" dirty="0" err="1"/>
              <a:t>ჩამოლალეს</a:t>
            </a:r>
            <a:r>
              <a:rPr lang="ka-GE" sz="2800" dirty="0"/>
              <a:t> თბილისის ქუჩებზე ყეყეჩი რუსი მუჟიკები. 19 თებერვლის გამარჯვებით ჩვენმა ჯარმა სამარადისო გვირგვინი დაიდგა განათლებული კაცობრიობის თვალში“, - წერდა საქართველოს კათოლიკოს-პატრიარქი ლეონიდე ქართველი ჯარისკაცების გამარჯვებაზე.</a:t>
            </a:r>
            <a:br>
              <a:rPr lang="ka-GE" sz="2800" dirty="0"/>
            </a:br>
            <a:r>
              <a:rPr lang="ka-GE" sz="2800" dirty="0"/>
              <a:t>რუსი ტყვეები მართლაც ჩამოატარეს რუსთაველის გამზირზე, რის შესახებაც ცნობა ქართულმა გაზეთებმაც გამოაქვეყნეს.</a:t>
            </a:r>
            <a:endParaRPr lang="en-US" sz="2800" dirty="0"/>
          </a:p>
        </p:txBody>
      </p:sp>
    </p:spTree>
    <p:extLst>
      <p:ext uri="{BB962C8B-B14F-4D97-AF65-F5344CB8AC3E}">
        <p14:creationId xmlns:p14="http://schemas.microsoft.com/office/powerpoint/2010/main" val="268285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0DCD4-9515-4C29-85C6-EE3E9E395180}"/>
              </a:ext>
            </a:extLst>
          </p:cNvPr>
          <p:cNvSpPr>
            <a:spLocks noGrp="1"/>
          </p:cNvSpPr>
          <p:nvPr>
            <p:ph type="title"/>
          </p:nvPr>
        </p:nvSpPr>
        <p:spPr>
          <a:xfrm>
            <a:off x="119270" y="119270"/>
            <a:ext cx="11926956" cy="6599581"/>
          </a:xfrm>
        </p:spPr>
        <p:txBody>
          <a:bodyPr>
            <a:normAutofit/>
          </a:bodyPr>
          <a:lstStyle/>
          <a:p>
            <a:r>
              <a:rPr lang="ka-GE" sz="3200" dirty="0"/>
              <a:t>„გუშინ კიდევ ჩამოიყვანეს ფრონტიდან დიდძალი „წითელი“ ტყვეები. როგორც პირველ დღეებში ჩამოყვანილი ტყვეები, ესენიც მეტად ცუდ შთაბეჭდილებას ახდენდნენ. ნახევრად ტიტვლები, დამშეულები, ძალზე </a:t>
            </a:r>
            <a:r>
              <a:rPr lang="ka-GE" sz="3200" dirty="0" err="1"/>
              <a:t>მოქანცულნი</a:t>
            </a:r>
            <a:r>
              <a:rPr lang="ka-GE" sz="3200" dirty="0"/>
              <a:t> და ძალზე სასომიხდილნი, მაღაზიებში მსუნაგ ძაღლებივით იყურებოდნენ. მათ დიდად გაუკვირდათ, როცა დაინახეს მაღაზიებში პური, </a:t>
            </a:r>
            <a:r>
              <a:rPr lang="ka-GE" sz="3200" dirty="0" err="1"/>
              <a:t>ხორცეულობა</a:t>
            </a:r>
            <a:r>
              <a:rPr lang="ka-GE" sz="3200" dirty="0"/>
              <a:t> და სხვა სურსათი”, - წერდა „საქართველოს რესპუბლიკა“.</a:t>
            </a:r>
            <a:endParaRPr lang="en-US" sz="3200" dirty="0"/>
          </a:p>
        </p:txBody>
      </p:sp>
    </p:spTree>
    <p:extLst>
      <p:ext uri="{BB962C8B-B14F-4D97-AF65-F5344CB8AC3E}">
        <p14:creationId xmlns:p14="http://schemas.microsoft.com/office/powerpoint/2010/main" val="330172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A1F33D-88CF-4C77-B036-97B3B6E7698B}"/>
              </a:ext>
            </a:extLst>
          </p:cNvPr>
          <p:cNvPicPr>
            <a:picLocks noChangeAspect="1"/>
          </p:cNvPicPr>
          <p:nvPr/>
        </p:nvPicPr>
        <p:blipFill>
          <a:blip r:embed="rId2"/>
          <a:stretch>
            <a:fillRect/>
          </a:stretch>
        </p:blipFill>
        <p:spPr>
          <a:xfrm>
            <a:off x="2735331" y="333375"/>
            <a:ext cx="6191250" cy="6191250"/>
          </a:xfrm>
          <a:prstGeom prst="rect">
            <a:avLst/>
          </a:prstGeom>
        </p:spPr>
      </p:pic>
    </p:spTree>
    <p:extLst>
      <p:ext uri="{BB962C8B-B14F-4D97-AF65-F5344CB8AC3E}">
        <p14:creationId xmlns:p14="http://schemas.microsoft.com/office/powerpoint/2010/main" val="3308015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A9013-0BC0-4674-B03C-ED4113B86E45}"/>
              </a:ext>
            </a:extLst>
          </p:cNvPr>
          <p:cNvSpPr>
            <a:spLocks noGrp="1"/>
          </p:cNvSpPr>
          <p:nvPr>
            <p:ph type="title"/>
          </p:nvPr>
        </p:nvSpPr>
        <p:spPr>
          <a:xfrm>
            <a:off x="838200" y="404881"/>
            <a:ext cx="10515600" cy="1325563"/>
          </a:xfrm>
        </p:spPr>
        <p:txBody>
          <a:bodyPr/>
          <a:lstStyle/>
          <a:p>
            <a:r>
              <a:rPr lang="en-US" dirty="0"/>
              <a:t>https://youtu.be/yGjbPNN3GBs</a:t>
            </a:r>
          </a:p>
        </p:txBody>
      </p:sp>
    </p:spTree>
    <p:extLst>
      <p:ext uri="{BB962C8B-B14F-4D97-AF65-F5344CB8AC3E}">
        <p14:creationId xmlns:p14="http://schemas.microsoft.com/office/powerpoint/2010/main" val="2280523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370</Words>
  <Application>Microsoft Office PowerPoint</Application>
  <PresentationFormat>ფართოეკრანიანი</PresentationFormat>
  <Paragraphs>11</Paragraphs>
  <Slides>10</Slides>
  <Notes>0</Notes>
  <HiddenSlides>0</HiddenSlides>
  <MMClips>0</MMClips>
  <ScaleCrop>false</ScaleCrop>
  <HeadingPairs>
    <vt:vector size="6" baseType="variant">
      <vt:variant>
        <vt:lpstr>გამოყენებული შრიფტები</vt:lpstr>
      </vt:variant>
      <vt:variant>
        <vt:i4>4</vt:i4>
      </vt:variant>
      <vt:variant>
        <vt:lpstr>თემა</vt:lpstr>
      </vt:variant>
      <vt:variant>
        <vt:i4>1</vt:i4>
      </vt:variant>
      <vt:variant>
        <vt:lpstr>სლაიდების სათაურები</vt:lpstr>
      </vt:variant>
      <vt:variant>
        <vt:i4>10</vt:i4>
      </vt:variant>
    </vt:vector>
  </HeadingPairs>
  <TitlesOfParts>
    <vt:vector size="15" baseType="lpstr">
      <vt:lpstr>Arial</vt:lpstr>
      <vt:lpstr>Calibri</vt:lpstr>
      <vt:lpstr>Calibri Light</vt:lpstr>
      <vt:lpstr>Sylfaen</vt:lpstr>
      <vt:lpstr>Office Theme</vt:lpstr>
      <vt:lpstr>PowerPoint-ის პრეზენტაცია</vt:lpstr>
      <vt:lpstr>1921 წლის 25 თებერვალს თბილისი მე-11 წითელმა არმიამ დაიკავა. საქართველო რუსული საბჭოთა იმპერიის ნაწილად იქცა. დამოუკიდებლობის დაკარგვას მოჰყვა სასტიკი რეპრესიები, პოლიტიკური პარტიების აკრძალვა, ათასობით ადამიანის დახვრეტა, ხანგრძლივი პატიმრობა და გადასახლება. ხუთ კვირიანი ბრძოლისა და გმირული თავგანწირვის მიუხედავად, საქართველოს დემოკრატიული რესპუბლიკის მოქალაქეებმა, ვერ შეძლეს დამოუკიდებლობის დაცვა. 25 თებერვალს დაწყებულმა საბჭოთა ოკუპაციამ მთელი სამოცდაათი წელი გასტანა.</vt:lpstr>
      <vt:lpstr>სამაგალითო გმირობა გამოიჩინეს სამხედრო სკოლის ოფიცრებმა და იუნკრებმა, რომლებიც თბილისის თავდაცვის მარჯვენა სექტორში, კოჯორ-ტაბახმელის მიდამოებში იბრძოდნენ. მტერთან ბრძოლაში დაიღუპა 9 და დაიჭრა 43 იუნკერი. „ჩვენ სულისკვეთებაზე ვერავითარი სიძნელე ვერ მოქმედებდა და ვერ გვასუსტებდა. სიკვდილზე არც არავის გვიფიქრია და არც შეგვშინებია. ზუზუნებდნენ ტყვიები, წიოდნენ ირგვლივ ხელყუმბარები და ჭურვის ნამსხვრევები, ჩვენ კი სანგრებში ჩამალვას სანგრების პირას ფეხზე დგომას ვარჩევდით. შიგა და შიგ ჯანღი რომ ჩამოწვებოდა წრე შეგვიკრავს და ცეკვა-სიმღერა წამოგვიწყია“, - ასე იხსენებდა წლების შემდეგ სანგრებში გატარებულ დღეებს ყოფილი იუნკერი ნიკოლოზ მათიკაშვილი.</vt:lpstr>
      <vt:lpstr>სულისშემძვრელია გმირობა იუნკერ შალვა ერისთავისა, რომელმაც თავისი სიცოცხლის ფასად სიკვდილისგან იხსნა რამდენიმე ათეული თანამებრძოლი, როცა სტრატეგიული სიმაღლის 1046-ის დაბრუნებისას, კონტრშეტევაზე გადასულ ქართველებს „მაქსიმის“ ტყვიამფრქვევიდან ცეცხლი გაუხსნა გორაკზე გამაგრებულმა მტერმა. შალვა ერისთავმა სწრაფად გადაირბინა მონაკვეთი ტყვიამფრქვევამდე, მემიზნე ოფიცერს ხიშტი აძგერა, თვითონ კი ტყვიამფრქვევს გადაეფარა.</vt:lpstr>
      <vt:lpstr>შალვა ერისთავი</vt:lpstr>
      <vt:lpstr>„კულტუროსან საქართველოს რჩეულმა შვილებმა - ქართველმა ჯარისკაცებმა - იგრძნეს სავსებით საბედისწერო დღის სიმწვავე, გააფრთებული ლომებივით თავგანწირვით ეკვეთნენ მოსულ კალია მტრის ჯარს და სამარე გაუთხარეს მას შეხლის გზაზე. დიაცის მანდილი მოახვიეს მას სახეზე, კურდღლებივით ჩამოლალეს თბილისის ქუჩებზე ყეყეჩი რუსი მუჟიკები. 19 თებერვლის გამარჯვებით ჩვენმა ჯარმა სამარადისო გვირგვინი დაიდგა განათლებული კაცობრიობის თვალში“, - წერდა საქართველოს კათოლიკოს-პატრიარქი ლეონიდე ქართველი ჯარისკაცების გამარჯვებაზე. რუსი ტყვეები მართლაც ჩამოატარეს რუსთაველის გამზირზე, რის შესახებაც ცნობა ქართულმა გაზეთებმაც გამოაქვეყნეს.</vt:lpstr>
      <vt:lpstr>„გუშინ კიდევ ჩამოიყვანეს ფრონტიდან დიდძალი „წითელი“ ტყვეები. როგორც პირველ დღეებში ჩამოყვანილი ტყვეები, ესენიც მეტად ცუდ შთაბეჭდილებას ახდენდნენ. ნახევრად ტიტვლები, დამშეულები, ძალზე მოქანცულნი და ძალზე სასომიხდილნი, მაღაზიებში მსუნაგ ძაღლებივით იყურებოდნენ. მათ დიდად გაუკვირდათ, როცა დაინახეს მაღაზიებში პური, ხორცეულობა და სხვა სურსათი”, - წერდა „საქართველოს რესპუბლიკა“.</vt:lpstr>
      <vt:lpstr>PowerPoint-ის პრეზენტაცია</vt:lpstr>
      <vt:lpstr>https://youtu.be/yGjbPNN3GBs</vt:lpstr>
      <vt:lpstr>PowerPoint-ის პრეზენტაცია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badzagua.leila</dc:creator>
  <cp:lastModifiedBy>Nakhunao</cp:lastModifiedBy>
  <cp:revision>13</cp:revision>
  <dcterms:created xsi:type="dcterms:W3CDTF">2022-02-14T06:41:25Z</dcterms:created>
  <dcterms:modified xsi:type="dcterms:W3CDTF">2022-03-01T12:07:31Z</dcterms:modified>
</cp:coreProperties>
</file>