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953</Words>
  <Application>Microsoft Office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bpgalgeti</vt:lpstr>
      <vt:lpstr>Calibri</vt:lpstr>
      <vt:lpstr>Calibri Light</vt:lpstr>
      <vt:lpstr>Sylfaen</vt:lpstr>
      <vt:lpstr>Office Theme</vt:lpstr>
      <vt:lpstr>ნეოლითი</vt:lpstr>
      <vt:lpstr>ნეოლითის ხანა</vt:lpstr>
      <vt:lpstr>PowerPoint Presentation</vt:lpstr>
      <vt:lpstr>PowerPoint Presentation</vt:lpstr>
      <vt:lpstr>PowerPoint Presentation</vt:lpstr>
      <vt:lpstr>PowerPoint Presentation</vt:lpstr>
      <vt:lpstr>თიხის ჭურჭელი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ნეოლითი</dc:title>
  <dc:creator>Nino Geradze</dc:creator>
  <cp:lastModifiedBy>Nino Geradze</cp:lastModifiedBy>
  <cp:revision>1</cp:revision>
  <dcterms:created xsi:type="dcterms:W3CDTF">2021-10-18T15:50:35Z</dcterms:created>
  <dcterms:modified xsi:type="dcterms:W3CDTF">2021-10-19T05:50:08Z</dcterms:modified>
</cp:coreProperties>
</file>