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9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5" r:id="rId11"/>
    <p:sldId id="267" r:id="rId12"/>
    <p:sldId id="265" r:id="rId13"/>
    <p:sldId id="266" r:id="rId14"/>
    <p:sldId id="268" r:id="rId15"/>
    <p:sldId id="270" r:id="rId16"/>
    <p:sldId id="269" r:id="rId17"/>
    <p:sldId id="276" r:id="rId18"/>
    <p:sldId id="271" r:id="rId19"/>
    <p:sldId id="277" r:id="rId20"/>
    <p:sldId id="278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3D5A0F-AB37-4F51-8035-FBF6DC3FB09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D18BE9-FBF0-4C5C-BD8A-B4F5A518B21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97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5A0F-AB37-4F51-8035-FBF6DC3FB09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8BE9-FBF0-4C5C-BD8A-B4F5A518B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3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5A0F-AB37-4F51-8035-FBF6DC3FB09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8BE9-FBF0-4C5C-BD8A-B4F5A518B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1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5A0F-AB37-4F51-8035-FBF6DC3FB09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8BE9-FBF0-4C5C-BD8A-B4F5A518B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7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5A0F-AB37-4F51-8035-FBF6DC3FB09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8BE9-FBF0-4C5C-BD8A-B4F5A518B21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2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5A0F-AB37-4F51-8035-FBF6DC3FB09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8BE9-FBF0-4C5C-BD8A-B4F5A518B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5A0F-AB37-4F51-8035-FBF6DC3FB09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8BE9-FBF0-4C5C-BD8A-B4F5A518B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0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5A0F-AB37-4F51-8035-FBF6DC3FB09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8BE9-FBF0-4C5C-BD8A-B4F5A518B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2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5A0F-AB37-4F51-8035-FBF6DC3FB09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8BE9-FBF0-4C5C-BD8A-B4F5A518B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1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5A0F-AB37-4F51-8035-FBF6DC3FB09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8BE9-FBF0-4C5C-BD8A-B4F5A518B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3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5A0F-AB37-4F51-8035-FBF6DC3FB09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8BE9-FBF0-4C5C-BD8A-B4F5A518B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0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F3D5A0F-AB37-4F51-8035-FBF6DC3FB09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8D18BE9-FBF0-4C5C-BD8A-B4F5A518B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4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       </a:t>
            </a:r>
            <a:r>
              <a:rPr lang="ka-G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დედამიწის დღე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48" y="2302967"/>
            <a:ext cx="5180073" cy="304506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0" y="494127"/>
            <a:ext cx="2304522" cy="2033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10" y="272593"/>
            <a:ext cx="2304522" cy="2033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00" y="2305743"/>
            <a:ext cx="2304522" cy="2033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337" y="2360838"/>
            <a:ext cx="2304522" cy="20331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7" y="4228127"/>
            <a:ext cx="2304522" cy="2033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111" y="4502827"/>
            <a:ext cx="2304522" cy="203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77" y="1214651"/>
            <a:ext cx="6946709" cy="470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80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49" y="1255540"/>
            <a:ext cx="7567507" cy="4343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6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151">
            <a:off x="708022" y="371669"/>
            <a:ext cx="4229738" cy="3384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338">
            <a:off x="6391773" y="487178"/>
            <a:ext cx="4988559" cy="3384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á¯ááááá áá¡ á¡áá¯áá á á¡áááá á¯ááááá á-á¡ á¤áá¢á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4631">
            <a:off x="797143" y="3945424"/>
            <a:ext cx="4051495" cy="2272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54" y="4094328"/>
            <a:ext cx="2703289" cy="2763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00" y="5192061"/>
            <a:ext cx="2679451" cy="1468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93" y="2961564"/>
            <a:ext cx="3375487" cy="36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77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1" y="409432"/>
            <a:ext cx="5111401" cy="3480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31" y="2494167"/>
            <a:ext cx="5253990" cy="3952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4339185"/>
            <a:ext cx="3048000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22" y="231856"/>
            <a:ext cx="30480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7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46" y="1213338"/>
            <a:ext cx="7414191" cy="4357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305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612" y="528978"/>
            <a:ext cx="4754563" cy="2858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83" y="679103"/>
            <a:ext cx="4515729" cy="4811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808329"/>
            <a:ext cx="2715904" cy="5049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16" y="4096005"/>
            <a:ext cx="3048000" cy="1917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735" y="3937465"/>
            <a:ext cx="2502534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5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61" y="956603"/>
            <a:ext cx="7667409" cy="4970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2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14" y="496390"/>
            <a:ext cx="3658406" cy="422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66" y="2429301"/>
            <a:ext cx="4510616" cy="383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404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66" y="832513"/>
            <a:ext cx="7653341" cy="5139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41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3" y="767012"/>
            <a:ext cx="3766782" cy="415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1528549"/>
            <a:ext cx="3930555" cy="4573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141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edamiw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82" y="668740"/>
            <a:ext cx="8175009" cy="5486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74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64191"/>
            <a:ext cx="786111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8477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68" y="1099379"/>
            <a:ext cx="7849771" cy="4632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39" y="207021"/>
            <a:ext cx="2112263" cy="211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90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                  </a:t>
            </a:r>
            <a:r>
              <a:rPr lang="en-US" dirty="0" smtClean="0"/>
              <a:t>    </a:t>
            </a:r>
            <a:r>
              <a:rPr lang="ka-G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დედამიწის დღე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70" y="2239289"/>
            <a:ext cx="5180073" cy="304506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0" y="494127"/>
            <a:ext cx="2304522" cy="2033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77" y="494126"/>
            <a:ext cx="2304522" cy="2033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00" y="2305743"/>
            <a:ext cx="2304522" cy="2033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27" y="2306910"/>
            <a:ext cx="2304522" cy="20331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4" y="4592672"/>
            <a:ext cx="2304522" cy="2033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71" y="4650275"/>
            <a:ext cx="2304522" cy="203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4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xternal.ftbs6-1.fna.fbcdn.net/safe_image.php?d=AQCcnbT5fjX7SmWh&amp;w=540&amp;h=282&amp;url=http%3A%2F%2Fwww.etaloni.ge%2Fgallery%2Fjandaraaa.jpg&amp;cfs=1&amp;upscale=1&amp;fallback=news_d_placeholder_publisher&amp;_nc_hash=AQBuvl2Vdm-fIx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7" y="586854"/>
            <a:ext cx="8884693" cy="5445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7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96" y="682388"/>
            <a:ext cx="8120417" cy="487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8122">
            <a:off x="187237" y="40943"/>
            <a:ext cx="3337720" cy="318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6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18" y="900332"/>
            <a:ext cx="4823460" cy="3364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011" y="2719388"/>
            <a:ext cx="4510616" cy="3382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13" y="153291"/>
            <a:ext cx="2742412" cy="219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708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6" y="2745175"/>
            <a:ext cx="4754563" cy="3474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89" y="481937"/>
            <a:ext cx="4754563" cy="3565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89" y="4482535"/>
            <a:ext cx="1714390" cy="1945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49" y="4482535"/>
            <a:ext cx="1714390" cy="194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92" y="4482536"/>
            <a:ext cx="1714390" cy="1945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5" y="247312"/>
            <a:ext cx="1714390" cy="1945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72" y="319341"/>
            <a:ext cx="1714390" cy="1945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72" y="247312"/>
            <a:ext cx="1714390" cy="19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5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13" y="321877"/>
            <a:ext cx="7287066" cy="4368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272" y="3814550"/>
            <a:ext cx="2815929" cy="2831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3741761"/>
            <a:ext cx="2483893" cy="29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0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89" y="1157068"/>
            <a:ext cx="7343335" cy="4681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00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á¯ááááá áá¡ á¡áá¯áá á á¡áááá á¯ááááá á-á¡ á¤áá¢á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82" y="844062"/>
            <a:ext cx="6949440" cy="5026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08299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62</TotalTime>
  <Words>6</Words>
  <Application>Microsoft Office PowerPoint</Application>
  <PresentationFormat>Widescreen</PresentationFormat>
  <Paragraphs>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Corbel</vt:lpstr>
      <vt:lpstr>Sylfaen</vt:lpstr>
      <vt:lpstr>Basis</vt:lpstr>
      <vt:lpstr>                  დედამიწის დღე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დედამიწის დღე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დედამიწის დღე</dc:title>
  <dc:creator>pc</dc:creator>
  <cp:lastModifiedBy>pc</cp:lastModifiedBy>
  <cp:revision>11</cp:revision>
  <dcterms:created xsi:type="dcterms:W3CDTF">2019-06-02T04:57:00Z</dcterms:created>
  <dcterms:modified xsi:type="dcterms:W3CDTF">2019-06-04T14:24:58Z</dcterms:modified>
</cp:coreProperties>
</file>