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FA17A1-885E-4319-8AD0-711E5D947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6E29E8-1C69-4890-88CF-26ABD8931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7EB0D4-220B-4734-8729-EEE9263A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A0B4EF-EFF3-4816-A05B-46F8E5DE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0C1839-4499-4BF4-8A08-A9EC99FB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64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340F27-3162-4010-9A9A-DDFB7237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81CA3EA-F9FD-4459-9C77-78D3411F7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C89B2E-C481-41CB-B293-92584C45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3B714F-8DC0-48AD-82C7-36A38B81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6C079-19DA-4EB2-A2AC-3A5F9A5A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758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5140FED-517C-4732-AC95-ADF37D3BF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D54DC2-CFDA-4ED7-856E-855C55B18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9D812A-2E9A-424A-9F6B-4DE4D155E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26B401-1493-46F3-A4FC-EF385CF9D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CCD521-E654-4137-B720-E3F597DD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145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A1D70-6F37-4082-8140-3953B3FFA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B1406-ABF4-4769-8AF5-B52B935E4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7B74FC-A20E-4F3D-98CB-E97CBC37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E6A1AA-E69A-4BF6-906C-E64D0209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FC6B33-D564-4EEE-8C55-C144C24A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18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8F7DBE-6572-4BDE-8ED5-E22E090CB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4383E9-A2A0-428E-9D0F-E239220E6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3CE741-B5F9-4298-AF53-0CB9864E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B066AD-D1B7-4D4B-86EA-593F933E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624767-5FF6-4063-9399-59D35772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60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7CF6EF-3EF6-4F96-B05F-1B5577130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D604A0-8681-46EA-B499-1AA745BDC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EC6FA5D-2BCE-44B2-9023-D5B4C1EF9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A96425-37AA-4B3A-AA7B-DC41D77D5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B4E8E1-E3D7-44EE-93D2-66B6B941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6EB4CF-D1B1-48DF-9803-EB3604AF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293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BAD88-0898-4E61-AC66-7F245F72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EE0EA0-EE8B-495B-BB37-0D9E073F7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3DE9D6-E536-4088-9F7B-E007DDE23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F109604-5D8A-405A-AD1E-B7132E9DB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3EBD1B1-8348-4626-ACB3-844047441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E379323-2DC9-4138-8191-511413F4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96C280C-1499-47BE-B542-9702210E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BAD933-8037-4A6B-9B6C-98E71FEE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423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9C721F-05FF-4587-88A7-47421155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E08DE1B-032D-4119-AD2D-DA766B40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07E4E97-12D2-4780-8882-97B1C286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AEA647-B9A1-4B66-96B9-6FC1665D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14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60B7EFA-447A-466C-9B1D-6C81853D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AB08BD4-E14A-46A9-B4CB-3B81C15C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582273-1737-4255-A0C3-17F43B6E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35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2B3EFD-F714-45F8-903A-11561B37B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FBB2F3-E9C3-4564-AE47-14B5CFF6D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C4D7AE-47CF-4232-A345-F539DB76A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D525DB-A7A5-44C2-B1F0-EE1C244F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2BCB00-1A79-4D01-A0F6-C74583FB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6D1C72-49C6-48B5-A61C-1FCAAE3C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73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A860ED-E243-4E0A-A746-DD0A1579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553F960-5288-4C60-B56F-5EDFFFC012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4ED400-8005-4543-9BF7-E038E158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48EE76-252A-4402-871C-5FFFD6E7D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8D6FE7-6184-46E4-AC12-99643DA9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F4E5B0-EE53-4CAF-A751-9D2691FA1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641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D0790AD-446E-458E-8917-55362A752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403E9A-172F-4087-8A5E-5E336A87A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94433B-62EF-4374-BDBD-7D41D8A1D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103E-92B1-48FB-8C10-E8C60CB74ED5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0ED06D-7F35-4BBB-B9C4-F10DD4AA5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7FED6C-728F-4158-B41B-E7C6AF0D3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C5026-B4AC-4FD1-AD64-F49B0B76B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052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8575FE-4171-4944-89F7-7896E5639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>
                <a:solidFill>
                  <a:srgbClr val="FF0000"/>
                </a:solidFill>
              </a:rPr>
              <a:t>გუდაურის საჯარო სკოლა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71C3F83-2ED9-4F3C-A9A0-100F82911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2000" i="1" dirty="0"/>
              <a:t>მეხუთე კლასი</a:t>
            </a:r>
          </a:p>
          <a:p>
            <a:endParaRPr lang="ka-GE" sz="2000" i="1" dirty="0"/>
          </a:p>
          <a:p>
            <a:r>
              <a:rPr lang="ka-GE" sz="2000" i="1" dirty="0"/>
              <a:t>ხელმძღვანელი: ცისანა ქვრივიშვილი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xmlns="" val="42227522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 advTm="6009">
        <p15:prstTrans prst="curtains"/>
      </p:transition>
    </mc:Choice>
    <mc:Fallback>
      <p:transition spd="slow" advTm="6009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3ACC08-1FCF-4AC4-BD31-5BC53269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818"/>
            <a:ext cx="7886700" cy="1877921"/>
          </a:xfrm>
        </p:spPr>
        <p:txBody>
          <a:bodyPr>
            <a:normAutofit/>
          </a:bodyPr>
          <a:lstStyle/>
          <a:p>
            <a:r>
              <a:rPr lang="ka-GE" sz="1800" dirty="0"/>
              <a:t>კომბლემ ბევრი იარა თუ ცოტა იარა შემოხვდა მელა. კომბლემ უთხრა:</a:t>
            </a:r>
            <a:br>
              <a:rPr lang="ka-GE" sz="1800" dirty="0"/>
            </a:br>
            <a:r>
              <a:rPr lang="ka-GE" sz="1800" dirty="0"/>
              <a:t>-ჩემი ცხვრები ხომ არ გინახავსო?</a:t>
            </a:r>
            <a:br>
              <a:rPr lang="ka-GE" sz="1800" dirty="0"/>
            </a:br>
            <a:r>
              <a:rPr lang="ka-GE" sz="1800" dirty="0"/>
              <a:t>-არა ჩემო ბატონო, როგორ გეკადრებათ არ მინახავსო.</a:t>
            </a:r>
            <a:br>
              <a:rPr lang="ka-GE" sz="1800" dirty="0"/>
            </a:br>
            <a:r>
              <a:rPr lang="ka-GE" sz="1800" dirty="0"/>
              <a:t>-აბა კბილები დაკრიჭეო?</a:t>
            </a:r>
            <a:br>
              <a:rPr lang="ka-GE" sz="1800" dirty="0"/>
            </a:br>
            <a:r>
              <a:rPr lang="ka-GE" sz="1800" dirty="0"/>
              <a:t>მელამ დაკრიჭა კბილები და არ ჰქონდა ჩიჩია.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73B7FF5-8499-4C89-BBEE-3B4394CC8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044" y="2289779"/>
            <a:ext cx="7390771" cy="4360403"/>
          </a:xfrm>
        </p:spPr>
      </p:pic>
    </p:spTree>
    <p:extLst>
      <p:ext uri="{BB962C8B-B14F-4D97-AF65-F5344CB8AC3E}">
        <p14:creationId xmlns:p14="http://schemas.microsoft.com/office/powerpoint/2010/main" xmlns="" val="120114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38BE8-894B-40EA-AD60-6FA2C8E45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1800" dirty="0"/>
              <a:t>კომბლემ განაგრძო გზა და დათვს გადაეყარა. კომბლემ უთხრა:</a:t>
            </a:r>
            <a:br>
              <a:rPr lang="ka-GE" sz="1800" dirty="0"/>
            </a:br>
            <a:r>
              <a:rPr lang="ka-GE" sz="1800" dirty="0"/>
              <a:t>-ჩემი ცხვრები ხომ არ გინახავსო?</a:t>
            </a:r>
            <a:br>
              <a:rPr lang="ka-GE" sz="1800" dirty="0"/>
            </a:br>
            <a:r>
              <a:rPr lang="ka-GE" sz="1800" dirty="0"/>
              <a:t>-არა როგორ გეკადრებათო.</a:t>
            </a:r>
            <a:br>
              <a:rPr lang="ka-GE" sz="1800" dirty="0"/>
            </a:br>
            <a:r>
              <a:rPr lang="ka-GE" sz="1800" dirty="0"/>
              <a:t>-აბა დაკრიჭე კბილებიო?</a:t>
            </a:r>
            <a:br>
              <a:rPr lang="ka-GE" sz="1800" dirty="0"/>
            </a:br>
            <a:r>
              <a:rPr lang="ka-GE" sz="1800" dirty="0"/>
              <a:t>დათვმა დაკრიჭა კბილები და ჩიჩია არ ჰქონდა</a:t>
            </a:r>
            <a:endParaRPr lang="en-US" sz="1800" dirty="0"/>
          </a:p>
        </p:txBody>
      </p:sp>
      <p:pic>
        <p:nvPicPr>
          <p:cNvPr id="1026" name="Picture 2" descr="კომბლე - welcome my litle friend">
            <a:extLst>
              <a:ext uri="{FF2B5EF4-FFF2-40B4-BE49-F238E27FC236}">
                <a16:creationId xmlns:a16="http://schemas.microsoft.com/office/drawing/2014/main" xmlns="" id="{639347DD-DC3B-477D-AEBF-973FC4A06F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374" y="2267107"/>
            <a:ext cx="6937348" cy="389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2465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7981D-FDFB-479E-AF50-535079C9E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918" y="365126"/>
            <a:ext cx="7942432" cy="2060679"/>
          </a:xfrm>
        </p:spPr>
        <p:txBody>
          <a:bodyPr>
            <a:normAutofit/>
          </a:bodyPr>
          <a:lstStyle/>
          <a:p>
            <a:r>
              <a:rPr lang="ka-GE" sz="1800" dirty="0"/>
              <a:t>კომბლემ იარა, იარა და გზად გადაეყარა მგელი. კომბლემ უთხრა </a:t>
            </a:r>
            <a:br>
              <a:rPr lang="ka-GE" sz="1800" dirty="0"/>
            </a:br>
            <a:r>
              <a:rPr lang="ka-GE" sz="1800" dirty="0"/>
              <a:t>-მგელო, მგელო ჩემი ცხვრები ხომ არ გინახავსო?</a:t>
            </a:r>
            <a:br>
              <a:rPr lang="ka-GE" sz="1800" dirty="0"/>
            </a:br>
            <a:r>
              <a:rPr lang="ka-GE" sz="1800" dirty="0"/>
              <a:t>-არა როგორ გეკადრებათო!</a:t>
            </a:r>
            <a:br>
              <a:rPr lang="ka-GE" sz="1800" dirty="0"/>
            </a:br>
            <a:r>
              <a:rPr lang="ka-GE" sz="1800" dirty="0"/>
              <a:t>-აბა კბილები დაკრიჭეო?</a:t>
            </a:r>
            <a:br>
              <a:rPr lang="ka-GE" sz="1800" dirty="0"/>
            </a:br>
            <a:r>
              <a:rPr lang="ka-GE" sz="1800" dirty="0"/>
              <a:t>მგელმა დაკრიჭა კბილები და ჩიჩია აღმოუჩნდა.</a:t>
            </a:r>
            <a:br>
              <a:rPr lang="ka-GE" sz="1800" dirty="0"/>
            </a:br>
            <a:r>
              <a:rPr lang="ka-GE" sz="1800" dirty="0"/>
              <a:t>კომბლემ ურტყა და ურტყა კომბალი. დაიბრუნა თავისი ცხვრები </a:t>
            </a:r>
            <a:br>
              <a:rPr lang="ka-GE" sz="1800" dirty="0"/>
            </a:br>
            <a:r>
              <a:rPr lang="ka-GE" sz="1800" dirty="0"/>
              <a:t>და შინ მშვიდობით დაბრუნდა.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1CEE1B37-1A58-4317-ACCA-527F0B674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" y="2495208"/>
            <a:ext cx="7942432" cy="4230544"/>
          </a:xfrm>
        </p:spPr>
      </p:pic>
    </p:spTree>
    <p:extLst>
      <p:ext uri="{BB962C8B-B14F-4D97-AF65-F5344CB8AC3E}">
        <p14:creationId xmlns:p14="http://schemas.microsoft.com/office/powerpoint/2010/main" xmlns="" val="291831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CCFD82-9058-42B9-A8DA-1675BE887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68013"/>
            <a:ext cx="9119440" cy="952185"/>
          </a:xfrm>
        </p:spPr>
        <p:txBody>
          <a:bodyPr/>
          <a:lstStyle/>
          <a:p>
            <a:r>
              <a:rPr lang="ka-GE" dirty="0"/>
              <a:t>დასასრული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4E8335-6E20-4C73-9D92-5E65B3458C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D5C1D9-F5D8-43B6-B6B7-3E4A76F39F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60" y="1065041"/>
            <a:ext cx="9144000" cy="588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9691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182">
        <p15:prstTrans prst="origami"/>
      </p:transition>
    </mc:Choice>
    <mc:Fallback>
      <p:transition spd="slow" advTm="182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2D3F44-7CD8-4595-BA86-C7F7E0DA2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>
                <a:solidFill>
                  <a:srgbClr val="FF0000"/>
                </a:solidFill>
              </a:rPr>
              <a:t>კომბლე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21D026-87BA-47A4-8EDE-D716681598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a-GE" i="1" dirty="0"/>
              <a:t>მონაწილეობენ: კომბლე</a:t>
            </a:r>
          </a:p>
          <a:p>
            <a:r>
              <a:rPr lang="ka-GE" i="1" dirty="0"/>
              <a:t> სამი ცხვარი</a:t>
            </a:r>
          </a:p>
          <a:p>
            <a:r>
              <a:rPr lang="ka-GE" i="1" dirty="0"/>
              <a:t>მგელი</a:t>
            </a:r>
          </a:p>
          <a:p>
            <a:r>
              <a:rPr lang="ka-GE" i="1" dirty="0"/>
              <a:t>დათვი</a:t>
            </a:r>
          </a:p>
          <a:p>
            <a:r>
              <a:rPr lang="ka-GE" i="1" dirty="0"/>
              <a:t>მელა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417492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798">
        <p14:flythrough/>
      </p:transition>
    </mc:Choice>
    <mc:Fallback>
      <p:transition spd="slow" advTm="798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410B9-3B62-4863-817F-2C128B67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581891"/>
            <a:ext cx="7886700" cy="2272580"/>
          </a:xfrm>
        </p:spPr>
        <p:txBody>
          <a:bodyPr>
            <a:normAutofit/>
          </a:bodyPr>
          <a:lstStyle/>
          <a:p>
            <a:r>
              <a:rPr lang="ka-GE" sz="1800" dirty="0"/>
              <a:t>კომბლეს ჰყავდა სამი ცხვარი. ერთი სახლში დატოვა და დაკლა.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AF1C5706-3703-45F8-A0AD-1650382CE3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25" y="1123912"/>
            <a:ext cx="8902175" cy="5734088"/>
          </a:xfrm>
        </p:spPr>
      </p:pic>
    </p:spTree>
    <p:extLst>
      <p:ext uri="{BB962C8B-B14F-4D97-AF65-F5344CB8AC3E}">
        <p14:creationId xmlns:p14="http://schemas.microsoft.com/office/powerpoint/2010/main" xmlns="" val="1000462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30EEFB-DF0F-4B14-AB30-BD75FF91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1800" dirty="0"/>
              <a:t>იყო და არა იყო რა, ღვთის უკეთესი რა იქნებოდა იყო ერთი კომბლე. მას კომბლე იმიტომ დაარქვეს რომ კომბლებს თლიდა და ჭერში აწყობდა.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AF6C64C-112D-4258-B450-108532313F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1907" y="1825625"/>
            <a:ext cx="5880186" cy="4351338"/>
          </a:xfrm>
        </p:spPr>
      </p:pic>
    </p:spTree>
    <p:extLst>
      <p:ext uri="{BB962C8B-B14F-4D97-AF65-F5344CB8AC3E}">
        <p14:creationId xmlns:p14="http://schemas.microsoft.com/office/powerpoint/2010/main" xmlns="" val="1162702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773C89-FD21-4C72-BE5C-058F18FC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1800" dirty="0"/>
              <a:t>მას ჰყავდა ორი ცხვარი ის ყოველ დილით საბალახოდ უშვებდა ცხვრები ყოველ საღამოს სახლში ბრუნდებოდნენ.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38EB5C4-5D4F-453B-AE90-76E6182CB6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1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xmlns="" val="13523285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3BF4A6-A6D3-48F2-A11C-8AEBC25B9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186676"/>
          </a:xfrm>
        </p:spPr>
        <p:txBody>
          <a:bodyPr>
            <a:normAutofit/>
          </a:bodyPr>
          <a:lstStyle/>
          <a:p>
            <a:r>
              <a:rPr lang="ka-GE" sz="1800" dirty="0"/>
              <a:t>ერთხელაც კომბლეს ცხვრები წავიდნენ საბალახოდ და შემოხვდათ მელა.</a:t>
            </a:r>
            <a:br>
              <a:rPr lang="ka-GE" sz="1800" dirty="0"/>
            </a:br>
            <a:r>
              <a:rPr lang="ka-GE" sz="1800" dirty="0"/>
              <a:t>მელამ უთხრა:</a:t>
            </a:r>
            <a:br>
              <a:rPr lang="ka-GE" sz="1800" dirty="0"/>
            </a:br>
            <a:r>
              <a:rPr lang="ka-GE" sz="1800" dirty="0"/>
              <a:t>-ცხვრებო, ცხვრებო ვისი ხართო?</a:t>
            </a:r>
            <a:br>
              <a:rPr lang="ka-GE" sz="1800" dirty="0"/>
            </a:br>
            <a:r>
              <a:rPr lang="ka-GE" sz="1800" dirty="0"/>
              <a:t>-ვისი ვართ და </a:t>
            </a:r>
            <a:r>
              <a:rPr lang="ka-GE" sz="1800" dirty="0" err="1"/>
              <a:t>კომბლესიო</a:t>
            </a:r>
            <a:r>
              <a:rPr lang="ka-GE" sz="1800" dirty="0"/>
              <a:t>.</a:t>
            </a:r>
            <a:br>
              <a:rPr lang="ka-GE" sz="1800" dirty="0"/>
            </a:br>
            <a:r>
              <a:rPr lang="ka-GE" sz="1800" dirty="0"/>
              <a:t>-ერთი მითხარით კომბლე რა კაციაო?</a:t>
            </a:r>
            <a:br>
              <a:rPr lang="ka-GE" sz="1800" dirty="0"/>
            </a:br>
            <a:r>
              <a:rPr lang="ka-GE" sz="1800" dirty="0"/>
              <a:t>-კომბლე ის კაცია, კომბლებს თლის და ჭერში აწყობს, ვინც ჩვენ შეგვჭამს თავში </a:t>
            </a:r>
            <a:r>
              <a:rPr lang="ka-GE" sz="1800" dirty="0" err="1"/>
              <a:t>ჩასცხობსო</a:t>
            </a:r>
            <a:r>
              <a:rPr lang="ka-GE" sz="1800" dirty="0"/>
              <a:t>.</a:t>
            </a:r>
            <a:br>
              <a:rPr lang="ka-GE" sz="1800" dirty="0"/>
            </a:br>
            <a:r>
              <a:rPr lang="ka-GE" sz="1800" dirty="0"/>
              <a:t>-მე მეშინია თქვენი </a:t>
            </a:r>
            <a:r>
              <a:rPr lang="ka-GE" sz="1800" dirty="0" err="1"/>
              <a:t>კომბლესი</a:t>
            </a:r>
            <a:r>
              <a:rPr lang="ka-GE" sz="1800" dirty="0"/>
              <a:t>. აქაურობას გავშორდები და სხვა საკვებს მოვძებნიო.</a:t>
            </a:r>
            <a:br>
              <a:rPr lang="ka-GE" sz="1800" dirty="0"/>
            </a:br>
            <a:r>
              <a:rPr lang="ka-GE" sz="1800" dirty="0"/>
              <a:t/>
            </a:r>
            <a:br>
              <a:rPr lang="ka-GE" sz="1800" dirty="0"/>
            </a:b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0E3DFEB-A862-4FC9-AC57-6A430C69E2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770" y="3204179"/>
            <a:ext cx="6249658" cy="3288695"/>
          </a:xfrm>
        </p:spPr>
      </p:pic>
    </p:spTree>
    <p:extLst>
      <p:ext uri="{BB962C8B-B14F-4D97-AF65-F5344CB8AC3E}">
        <p14:creationId xmlns:p14="http://schemas.microsoft.com/office/powerpoint/2010/main" xmlns="" val="5383307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20A56-9E2E-4177-BF46-A1D1FF0D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8926"/>
            <a:ext cx="7886700" cy="2327563"/>
          </a:xfrm>
        </p:spPr>
        <p:txBody>
          <a:bodyPr>
            <a:normAutofit/>
          </a:bodyPr>
          <a:lstStyle/>
          <a:p>
            <a:r>
              <a:rPr lang="ka-GE" sz="1800" dirty="0"/>
              <a:t>ცხვრებმა იარეს და შემოხვდათ დათვი. დათვმა უთხრა:</a:t>
            </a:r>
            <a:br>
              <a:rPr lang="ka-GE" sz="1800" dirty="0"/>
            </a:br>
            <a:r>
              <a:rPr lang="ka-GE" sz="1800" dirty="0"/>
              <a:t>-ცხვრებო, ცხვრებო  ვისი ხართო?</a:t>
            </a:r>
            <a:br>
              <a:rPr lang="ka-GE" sz="1800" dirty="0"/>
            </a:br>
            <a:r>
              <a:rPr lang="ka-GE" sz="1800" dirty="0"/>
              <a:t>-</a:t>
            </a:r>
            <a:r>
              <a:rPr lang="ka-GE" sz="1800" dirty="0" err="1"/>
              <a:t>კომბლესიო</a:t>
            </a:r>
            <a:r>
              <a:rPr lang="ka-GE" sz="1800" dirty="0"/>
              <a:t>.</a:t>
            </a:r>
            <a:br>
              <a:rPr lang="ka-GE" sz="1800" dirty="0"/>
            </a:br>
            <a:r>
              <a:rPr lang="ka-GE" sz="1800" dirty="0"/>
              <a:t>-კომბლე რა კაცია ო?</a:t>
            </a:r>
            <a:br>
              <a:rPr lang="ka-GE" sz="1800" dirty="0"/>
            </a:br>
            <a:r>
              <a:rPr lang="ka-GE" sz="1800" dirty="0"/>
              <a:t>-კომბლე ის კაცია, რომ კომბლებს თლის და ჭერში აწყობს, ვინც ჩვენ შეგვჭამს თავში </a:t>
            </a:r>
            <a:r>
              <a:rPr lang="ka-GE" sz="1800" dirty="0" err="1"/>
              <a:t>ჩასცხობსო</a:t>
            </a:r>
            <a:r>
              <a:rPr lang="ka-GE" sz="1800" dirty="0"/>
              <a:t>.</a:t>
            </a:r>
            <a:br>
              <a:rPr lang="ka-GE" sz="1800" dirty="0"/>
            </a:br>
            <a:r>
              <a:rPr lang="ka-GE" sz="1800" dirty="0"/>
              <a:t>-მეშინია თქვენი </a:t>
            </a:r>
            <a:r>
              <a:rPr lang="ka-GE" sz="1800" dirty="0" err="1"/>
              <a:t>კომბლესი</a:t>
            </a:r>
            <a:r>
              <a:rPr lang="ka-GE" sz="1800" dirty="0"/>
              <a:t>.  ჯობს აქაურობას მოვცილდე და სხვა საკვები </a:t>
            </a:r>
            <a:r>
              <a:rPr lang="ka-GE" sz="1800" dirty="0" err="1"/>
              <a:t>ვიშოვოო</a:t>
            </a:r>
            <a:r>
              <a:rPr lang="ka-GE" sz="1800" dirty="0"/>
              <a:t>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7E026E1-2014-4FA9-A87C-54EC32FA5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278" y="2569388"/>
            <a:ext cx="6317672" cy="3597144"/>
          </a:xfrm>
        </p:spPr>
      </p:pic>
    </p:spTree>
    <p:extLst>
      <p:ext uri="{BB962C8B-B14F-4D97-AF65-F5344CB8AC3E}">
        <p14:creationId xmlns:p14="http://schemas.microsoft.com/office/powerpoint/2010/main" xmlns="" val="1207702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2983AC-F7DC-4A02-A222-94777F81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022893"/>
          </a:xfrm>
        </p:spPr>
        <p:txBody>
          <a:bodyPr>
            <a:normAutofit fontScale="90000"/>
          </a:bodyPr>
          <a:lstStyle/>
          <a:p>
            <a:r>
              <a:rPr lang="ka-GE" sz="1800" dirty="0"/>
              <a:t>ცხვრებმა იარეს, იარეს და შემოხვდათ მგელი. მგელმა უთხრა :</a:t>
            </a:r>
            <a:br>
              <a:rPr lang="ka-GE" sz="1800" dirty="0"/>
            </a:br>
            <a:r>
              <a:rPr lang="ka-GE" sz="1800" dirty="0"/>
              <a:t>-ცხვრებო, ცხვრებო ვისი ხართო?</a:t>
            </a:r>
            <a:br>
              <a:rPr lang="ka-GE" sz="1800" dirty="0"/>
            </a:br>
            <a:r>
              <a:rPr lang="ka-GE" sz="1800" dirty="0"/>
              <a:t>-</a:t>
            </a:r>
            <a:r>
              <a:rPr lang="ka-GE" sz="1800" dirty="0" err="1"/>
              <a:t>კომბლესიო</a:t>
            </a:r>
            <a:r>
              <a:rPr lang="ka-GE" sz="1800" dirty="0"/>
              <a:t/>
            </a:r>
            <a:br>
              <a:rPr lang="ka-GE" sz="1800" dirty="0"/>
            </a:br>
            <a:r>
              <a:rPr lang="ka-GE" sz="1800" dirty="0"/>
              <a:t>-კომბლე რა კაცია?</a:t>
            </a:r>
            <a:br>
              <a:rPr lang="ka-GE" sz="1800" dirty="0"/>
            </a:br>
            <a:r>
              <a:rPr lang="ka-GE" sz="1800" dirty="0"/>
              <a:t>-კომბლე ის კაცია, რომ კომბლებს თლის და ჭერში</a:t>
            </a:r>
            <a:br>
              <a:rPr lang="ka-GE" sz="1800" dirty="0"/>
            </a:br>
            <a:r>
              <a:rPr lang="ka-GE" sz="1800" dirty="0"/>
              <a:t> აწყობს, ვინც ჩვენ შეგვჭამს თავში </a:t>
            </a:r>
            <a:r>
              <a:rPr lang="ka-GE" sz="1800" dirty="0" err="1"/>
              <a:t>ჩასცხობსო</a:t>
            </a:r>
            <a:r>
              <a:rPr lang="ka-GE" sz="1800" dirty="0"/>
              <a:t>.</a:t>
            </a:r>
            <a:br>
              <a:rPr lang="ka-GE" sz="1800" dirty="0"/>
            </a:br>
            <a:r>
              <a:rPr lang="ka-GE" sz="1800" dirty="0"/>
              <a:t>-მე არ მეშინია თქვენი </a:t>
            </a:r>
            <a:r>
              <a:rPr lang="ka-GE" sz="1800" dirty="0" err="1"/>
              <a:t>კომბლესიო</a:t>
            </a:r>
            <a:r>
              <a:rPr lang="ka-GE" sz="1800" dirty="0"/>
              <a:t>. უთხრა მგელმა</a:t>
            </a:r>
            <a:br>
              <a:rPr lang="ka-GE" sz="1800" dirty="0"/>
            </a:br>
            <a:r>
              <a:rPr lang="ka-GE" sz="1800" dirty="0"/>
              <a:t>და  შეჭამა ცხვრები.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44C8235-087E-4494-BDC5-F40D8ACFD3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9190" y="2388019"/>
            <a:ext cx="5637541" cy="3211735"/>
          </a:xfrm>
        </p:spPr>
      </p:pic>
    </p:spTree>
    <p:extLst>
      <p:ext uri="{BB962C8B-B14F-4D97-AF65-F5344CB8AC3E}">
        <p14:creationId xmlns:p14="http://schemas.microsoft.com/office/powerpoint/2010/main" xmlns="" val="2142290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8A210B-4D99-462C-8000-3B944509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1800" dirty="0"/>
              <a:t>დაღამდა. ცხვრები შინ არ დაბრუნებულან. კომბლემ აიღო თავისი კომბალი და გაუდგა გზას.</a:t>
            </a: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F3EBB19-53C6-4E70-B57A-F64A497EF1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1633" y="2153752"/>
            <a:ext cx="5841580" cy="3362875"/>
          </a:xfrm>
        </p:spPr>
      </p:pic>
    </p:spTree>
    <p:extLst>
      <p:ext uri="{BB962C8B-B14F-4D97-AF65-F5344CB8AC3E}">
        <p14:creationId xmlns:p14="http://schemas.microsoft.com/office/powerpoint/2010/main" xmlns="" val="41224405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148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გუდაურის საჯარო სკოლა</vt:lpstr>
      <vt:lpstr>კომბლე</vt:lpstr>
      <vt:lpstr>კომბლეს ჰყავდა სამი ცხვარი. ერთი სახლში დატოვა და დაკლა.</vt:lpstr>
      <vt:lpstr>იყო და არა იყო რა, ღვთის უკეთესი რა იქნებოდა იყო ერთი კომბლე. მას კომბლე იმიტომ დაარქვეს რომ კომბლებს თლიდა და ჭერში აწყობდა.</vt:lpstr>
      <vt:lpstr>მას ჰყავდა ორი ცხვარი ის ყოველ დილით საბალახოდ უშვებდა ცხვრები ყოველ საღამოს სახლში ბრუნდებოდნენ.</vt:lpstr>
      <vt:lpstr>ერთხელაც კომბლეს ცხვრები წავიდნენ საბალახოდ და შემოხვდათ მელა. მელამ უთხრა: -ცხვრებო, ცხვრებო ვისი ხართო? -ვისი ვართ და კომბლესიო. -ერთი მითხარით კომბლე რა კაციაო? -კომბლე ის კაცია, კომბლებს თლის და ჭერში აწყობს, ვინც ჩვენ შეგვჭამს თავში ჩასცხობსო. -მე მეშინია თქვენი კომბლესი. აქაურობას გავშორდები და სხვა საკვებს მოვძებნიო.  </vt:lpstr>
      <vt:lpstr>ცხვრებმა იარეს და შემოხვდათ დათვი. დათვმა უთხრა: -ცხვრებო, ცხვრებო  ვისი ხართო? -კომბლესიო. -კომბლე რა კაცია ო? -კომბლე ის კაცია, რომ კომბლებს თლის და ჭერში აწყობს, ვინც ჩვენ შეგვჭამს თავში ჩასცხობსო. -მეშინია თქვენი კომბლესი.  ჯობს აქაურობას მოვცილდე და სხვა საკვები ვიშოვოო.</vt:lpstr>
      <vt:lpstr>ცხვრებმა იარეს, იარეს და შემოხვდათ მგელი. მგელმა უთხრა : -ცხვრებო, ცხვრებო ვისი ხართო? -კომბლესიო -კომბლე რა კაცია? -კომბლე ის კაცია, რომ კომბლებს თლის და ჭერში  აწყობს, ვინც ჩვენ შეგვჭამს თავში ჩასცხობსო. -მე არ მეშინია თქვენი კომბლესიო. უთხრა მგელმა და  შეჭამა ცხვრები.</vt:lpstr>
      <vt:lpstr>დაღამდა. ცხვრები შინ არ დაბრუნებულან. კომბლემ აიღო თავისი კომბალი და გაუდგა გზას.</vt:lpstr>
      <vt:lpstr>კომბლემ ბევრი იარა თუ ცოტა იარა შემოხვდა მელა. კომბლემ უთხრა: -ჩემი ცხვრები ხომ არ გინახავსო? -არა ჩემო ბატონო, როგორ გეკადრებათ არ მინახავსო. -აბა კბილები დაკრიჭეო? მელამ დაკრიჭა კბილები და არ ჰქონდა ჩიჩია.</vt:lpstr>
      <vt:lpstr>კომბლემ განაგრძო გზა და დათვს გადაეყარა. კომბლემ უთხრა: -ჩემი ცხვრები ხომ არ გინახავსო? -არა როგორ გეკადრებათო. -აბა დაკრიჭე კბილებიო? დათვმა დაკრიჭა კბილები და ჩიჩია არ ჰქონდა</vt:lpstr>
      <vt:lpstr>კომბლემ იარა, იარა და გზად გადაეყარა მგელი. კომბლემ უთხრა  -მგელო, მგელო ჩემი ცხვრები ხომ არ გინახავსო? -არა როგორ გეკადრებათო! -აბა კბილები დაკრიჭეო? მგელმა დაკრიჭა კბილები და ჩიჩია აღმოუჩნდა. კომბლემ ურტყა და ურტყა კომბალი. დაიბრუნა თავისი ცხვრები  და შინ მშვიდობით დაბრუნდა.</vt:lpstr>
      <vt:lpstr>დასასრული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გუდაურის საჯარო სკოლა</dc:title>
  <dc:creator>Gudauri</dc:creator>
  <cp:lastModifiedBy>Mzia</cp:lastModifiedBy>
  <cp:revision>13</cp:revision>
  <dcterms:created xsi:type="dcterms:W3CDTF">2021-04-06T10:32:45Z</dcterms:created>
  <dcterms:modified xsi:type="dcterms:W3CDTF">2021-04-18T12:48:46Z</dcterms:modified>
</cp:coreProperties>
</file>