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96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</TotalTime>
  <Words>81</Words>
  <Application>Microsoft Office PowerPoint</Application>
  <PresentationFormat>Widescreen</PresentationFormat>
  <Paragraphs>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Sylfaen</vt:lpstr>
      <vt:lpstr>Trebuchet MS</vt:lpstr>
      <vt:lpstr>Wingdings 3</vt:lpstr>
      <vt:lpstr>Facet</vt:lpstr>
      <vt:lpstr>      ფუკუკოას ,,ზარმაცების“ სისტემა და პერმაკულტუ- რის 12 პრინციპი</vt:lpstr>
      <vt:lpstr>1. პრინციპი- დააკვირდით და ურთიერთქმედებაში შეისწავლეთ</vt:lpstr>
      <vt:lpstr>2 პრინციპი-დაიჭირეთ და დააგროვეთ ენერგია</vt:lpstr>
      <vt:lpstr>3 პრინციპი- მიიღეთ სარგებელი</vt:lpstr>
      <vt:lpstr> 4 პრინციპი-თვითრეგულირება და უკუკავშირი</vt:lpstr>
      <vt:lpstr>5 პრინციპი-გამოიყენეთ აღდგენადი რესურსები</vt:lpstr>
      <vt:lpstr>6 პრინციპი- წარმოება ნარჩენების გარეშე</vt:lpstr>
      <vt:lpstr>7 პრინციპი-დიზაინი მთლიანად ნაწილებისკენ</vt:lpstr>
      <vt:lpstr>8 პრინციპი-ურთიერთშევსება და არა განცალკევება</vt:lpstr>
      <vt:lpstr>9 პრინციპი-გამოიყენეთ პატარა და ნელი გადაწყვეტილებები</vt:lpstr>
      <vt:lpstr>10 პრინციპი-გამოიყენეთ მრავალფეროვნება</vt:lpstr>
      <vt:lpstr>11პრინციპი-ეფექტიანი გამოყენება</vt:lpstr>
      <vt:lpstr>12 პრინციპი-შემოქმედებითი რეაგირება ცვლილებებზე</vt:lpstr>
      <vt:lpstr>                               გისურვებთ წარმატებებს!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ფუკუოკას ,,ზარმაცების“ სისტემა და პერმაკულტურის 12 პრინციპი</dc:title>
  <dc:creator>მაია თოლორდავა</dc:creator>
  <cp:lastModifiedBy>მაია თოლორდავა</cp:lastModifiedBy>
  <cp:revision>10</cp:revision>
  <dcterms:created xsi:type="dcterms:W3CDTF">2021-03-21T17:47:02Z</dcterms:created>
  <dcterms:modified xsi:type="dcterms:W3CDTF">2021-03-21T19:49:43Z</dcterms:modified>
</cp:coreProperties>
</file>