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101</Words>
  <Application>Microsoft Office PowerPoint</Application>
  <PresentationFormat>Widescreen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gigauri.nana2</dc:creator>
  <cp:lastModifiedBy>gigauri.nana2</cp:lastModifiedBy>
  <cp:revision>31</cp:revision>
  <dcterms:created xsi:type="dcterms:W3CDTF">2020-12-20T19:01:19Z</dcterms:created>
  <dcterms:modified xsi:type="dcterms:W3CDTF">2021-03-23T20:07:08Z</dcterms:modified>
</cp:coreProperties>
</file>