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1T14:40:25.098"/>
    </inkml:context>
    <inkml:brush xml:id="br0">
      <inkml:brushProperty name="width" value="0.35" units="cm"/>
      <inkml:brushProperty name="height" value="0.35" units="cm"/>
      <inkml:brushProperty name="fitToCurve" value="1"/>
    </inkml:brush>
  </inkml:definitions>
  <inkml:trace contextRef="#ctx0" brushRef="#br0">31 0 0,'-31'0'15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1T14:41:00.254"/>
    </inkml:context>
    <inkml:brush xml:id="br0">
      <inkml:brushProperty name="width" value="0.35" units="cm"/>
      <inkml:brushProperty name="height" value="0.35" units="cm"/>
      <inkml:brushProperty name="fitToCurve" value="1"/>
    </inkml:brush>
  </inkml:definitions>
  <inkml:trace contextRef="#ctx0" brushRef="#br0">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1T14:41:30.932"/>
    </inkml:context>
    <inkml:brush xml:id="br0">
      <inkml:brushProperty name="width" value="0.35" units="cm"/>
      <inkml:brushProperty name="height" value="0.35" units="cm"/>
      <inkml:brushProperty name="fitToCurve" value="1"/>
    </inkml:brush>
  </inkml:definitions>
  <inkml:trace contextRef="#ctx0" brushRef="#br0">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1T14:42:15.825"/>
    </inkml:context>
    <inkml:brush xml:id="br0">
      <inkml:brushProperty name="width" value="0.35" units="cm"/>
      <inkml:brushProperty name="height" value="0.35" units="cm"/>
      <inkml:brushProperty name="fitToCurve" value="1"/>
    </inkml:brush>
  </inkml:definitions>
  <inkml:trace contextRef="#ctx0" brushRef="#br0">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2T07:24:37.039"/>
    </inkml:context>
    <inkml:brush xml:id="br0">
      <inkml:brushProperty name="width" value="0.35" units="cm"/>
      <inkml:brushProperty name="height" value="0.35" units="cm"/>
      <inkml:brushProperty name="fitToCurve" value="1"/>
    </inkml:brush>
  </inkml:definitions>
  <inkml:trace contextRef="#ctx0" brushRef="#br0">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2T07:25:28.581"/>
    </inkml:context>
    <inkml:brush xml:id="br0">
      <inkml:brushProperty name="width" value="0.35" units="cm"/>
      <inkml:brushProperty name="height" value="0.35" units="cm"/>
      <inkml:brushProperty name="fitToCurve" value="1"/>
    </inkml:brush>
  </inkml:definitions>
  <inkml:trace contextRef="#ctx0" brushRef="#br0">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2T07:25:45.72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0,'0'31'469,"0"0"-391,0 1 78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1T17:42:26.950"/>
    </inkml:context>
    <inkml:brush xml:id="br0">
      <inkml:brushProperty name="width" value="0.35" units="cm"/>
      <inkml:brushProperty name="height" value="0.35" units="cm"/>
      <inkml:brushProperty name="fitToCurve" value="1"/>
    </inkml:brush>
  </inkml:definitions>
  <inkml:trace contextRef="#ctx0" brushRef="#br0">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01-12T07:25:15.153"/>
    </inkml:context>
    <inkml:brush xml:id="br0">
      <inkml:brushProperty name="width" value="0.35" units="cm"/>
      <inkml:brushProperty name="height" value="0.35" units="cm"/>
      <inkml:brushProperty name="fitToCurve" value="1"/>
    </inkml:brush>
  </inkml:definitions>
  <inkml:trace contextRef="#ctx0" brushRef="#br0">0 0 0</inkml:trace>
</inkml:ink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9</Words>
  <Application>Microsoft Office PowerPoint</Application>
  <PresentationFormat>Widescreen</PresentationFormat>
  <Paragraphs>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Sylfaen</vt:lpstr>
      <vt:lpstr>Office Theme</vt:lpstr>
      <vt:lpstr>სსიპ მცხეთის მუნიციპალიტეტის სოფელ წეროვნის  N 3 საჯარო სკოლა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მოსწავლეთა ნამუშევრები</dc:title>
  <dc:creator>gigauri.nana2</dc:creator>
  <cp:lastModifiedBy>gigauri.nana2</cp:lastModifiedBy>
  <cp:revision>14</cp:revision>
  <dcterms:created xsi:type="dcterms:W3CDTF">2021-01-11T14:33:38Z</dcterms:created>
  <dcterms:modified xsi:type="dcterms:W3CDTF">2021-03-23T19:57:31Z</dcterms:modified>
</cp:coreProperties>
</file>