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1" r:id="rId6"/>
    <p:sldId id="263" r:id="rId7"/>
    <p:sldId id="265" r:id="rId8"/>
    <p:sldId id="268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3A391-7A15-4E7C-8D69-F720C4A83EEB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A9B1-0CBB-4316-9D3C-E2AEA61D7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3A391-7A15-4E7C-8D69-F720C4A83EEB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A9B1-0CBB-4316-9D3C-E2AEA61D7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3A391-7A15-4E7C-8D69-F720C4A83EEB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A9B1-0CBB-4316-9D3C-E2AEA61D7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3A391-7A15-4E7C-8D69-F720C4A83EEB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A9B1-0CBB-4316-9D3C-E2AEA61D7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3A391-7A15-4E7C-8D69-F720C4A83EEB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A9B1-0CBB-4316-9D3C-E2AEA61D7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3A391-7A15-4E7C-8D69-F720C4A83EEB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A9B1-0CBB-4316-9D3C-E2AEA61D7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3A391-7A15-4E7C-8D69-F720C4A83EEB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A9B1-0CBB-4316-9D3C-E2AEA61D7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3A391-7A15-4E7C-8D69-F720C4A83EEB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A9B1-0CBB-4316-9D3C-E2AEA61D7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3A391-7A15-4E7C-8D69-F720C4A83EEB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A9B1-0CBB-4316-9D3C-E2AEA61D7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3A391-7A15-4E7C-8D69-F720C4A83EEB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A9B1-0CBB-4316-9D3C-E2AEA61D7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3A391-7A15-4E7C-8D69-F720C4A83EEB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A9B1-0CBB-4316-9D3C-E2AEA61D7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3A391-7A15-4E7C-8D69-F720C4A83EEB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0A9B1-0CBB-4316-9D3C-E2AEA61D7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9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9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95400" y="21336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3600" dirty="0" smtClean="0"/>
              <a:t>           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pic>
        <p:nvPicPr>
          <p:cNvPr id="1029" name="Picture 5" descr="C:\Users\Teacher\Desktop\animaciebi\გიფები\8a43c30f56e12f42e04c1a58635a432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86200"/>
            <a:ext cx="2832100" cy="2498725"/>
          </a:xfrm>
          <a:prstGeom prst="rect">
            <a:avLst/>
          </a:prstGeom>
          <a:noFill/>
        </p:spPr>
      </p:pic>
      <p:pic>
        <p:nvPicPr>
          <p:cNvPr id="1026" name="Picture 2" descr="C:\Users\Teacher\Desktop\animaciebi\ფონები\38d568bfafc4a96f096142b66ba8bbf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1676400" y="2967335"/>
            <a:ext cx="707318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a-GE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ორი  მიკრობის  შეხვედრა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9" name="Picture 5" descr="C:\Users\Teacher\Desktop\animaciebi\გიფები\8a43c30f56e12f42e04c1a58635a432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4800600"/>
            <a:ext cx="2832100" cy="2498725"/>
          </a:xfrm>
          <a:prstGeom prst="rect">
            <a:avLst/>
          </a:prstGeom>
          <a:noFill/>
        </p:spPr>
      </p:pic>
      <p:pic>
        <p:nvPicPr>
          <p:cNvPr id="4" name="Picture 2" descr="C:\Users\Teacher\Desktop\ბრაზიანა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4648200"/>
            <a:ext cx="1047750" cy="1047750"/>
          </a:xfrm>
          <a:prstGeom prst="rect">
            <a:avLst/>
          </a:prstGeom>
          <a:noFill/>
        </p:spPr>
      </p:pic>
      <p:pic>
        <p:nvPicPr>
          <p:cNvPr id="1027" name="Picture 3" descr="C:\Users\Teacher\Desktop\კეთილა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4495800"/>
            <a:ext cx="1333500" cy="13906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Teacher\Desktop\animaciebi\ფონები\6cf01b31d23182b1b99d0b99554b385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99258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85801" y="2514600"/>
            <a:ext cx="7924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2800" b="1" dirty="0" smtClean="0">
                <a:solidFill>
                  <a:srgbClr val="C00000"/>
                </a:solidFill>
              </a:rPr>
              <a:t>ორი  მიკრობი  :  “ღიმილა” (  კეთილი  მიკრობი)  და  “ბრაზიანა”(მავნე  მიკრობი)  შეხვდნენ  ერთმანეთს  და  დაიწყეს  კამათი    --არა  მე  გჯობივარ  და  არა  მეო. </a:t>
            </a:r>
            <a:endParaRPr lang="en-US" sz="2800" b="1" dirty="0">
              <a:solidFill>
                <a:srgbClr val="C00000"/>
              </a:solidFill>
            </a:endParaRPr>
          </a:p>
        </p:txBody>
      </p:sp>
      <p:pic>
        <p:nvPicPr>
          <p:cNvPr id="7" name="Picture 3" descr="C:\Users\Teacher\Desktop\Screenshot_2021-03-09 33333 pdf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0" y="4343400"/>
            <a:ext cx="1828800" cy="2514600"/>
          </a:xfrm>
          <a:prstGeom prst="rect">
            <a:avLst/>
          </a:prstGeom>
          <a:noFill/>
        </p:spPr>
      </p:pic>
      <p:pic>
        <p:nvPicPr>
          <p:cNvPr id="8" name="Picture 2" descr="C:\Users\Teacher\Desktop\Screenshot_2021-03-09 mikrobebi pd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3886200"/>
            <a:ext cx="1752600" cy="29718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 rot="20038277">
            <a:off x="-44514" y="6025297"/>
            <a:ext cx="1947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dirty="0" smtClean="0"/>
              <a:t>ღიმილა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 rot="19960578">
            <a:off x="7338163" y="5679034"/>
            <a:ext cx="1771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b="1" dirty="0" smtClean="0"/>
              <a:t>ბრაზიანა”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Teacher\Desktop\animaciebi\ფონები\6cf01b31d23182b1b99d0b99554b385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6" descr="аним 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3429000"/>
            <a:ext cx="1714500" cy="188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2" descr="C:\Users\Teacher\AppData\Local\Temp\Rar$DIa0.545\smile.17673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188243">
            <a:off x="-60677" y="3876693"/>
            <a:ext cx="2057400" cy="1800225"/>
          </a:xfrm>
          <a:prstGeom prst="rect">
            <a:avLst/>
          </a:prstGeom>
          <a:noFill/>
        </p:spPr>
      </p:pic>
      <p:sp>
        <p:nvSpPr>
          <p:cNvPr id="7" name="Cloud Callout 6"/>
          <p:cNvSpPr/>
          <p:nvPr/>
        </p:nvSpPr>
        <p:spPr>
          <a:xfrm>
            <a:off x="304800" y="1676400"/>
            <a:ext cx="5181600" cy="2286000"/>
          </a:xfrm>
          <a:prstGeom prst="cloudCallout">
            <a:avLst>
              <a:gd name="adj1" fmla="val -26776"/>
              <a:gd name="adj2" fmla="val 9146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>
                <a:solidFill>
                  <a:schemeClr val="tx1"/>
                </a:solidFill>
              </a:rPr>
              <a:t>გამარჯობა  ბრაზიანა!  ხომ  არ  დადგა  დრო  რომ  შეჩერდე ,  იმდენი  ბოროტება  მოუტანე  დედამიწას  რომ,  ყველანი  თქვენს  წინააღმდეგ  ვიბრძვით</a:t>
            </a:r>
            <a:r>
              <a:rPr lang="ka-GE" dirty="0" smtClean="0"/>
              <a:t>!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33600" y="2514600"/>
            <a:ext cx="7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Rounded Rectangular Callout 10"/>
          <p:cNvSpPr/>
          <p:nvPr/>
        </p:nvSpPr>
        <p:spPr>
          <a:xfrm flipH="1">
            <a:off x="4800600" y="0"/>
            <a:ext cx="4343400" cy="1981200"/>
          </a:xfrm>
          <a:prstGeom prst="wedgeRoundRectCallout">
            <a:avLst>
              <a:gd name="adj1" fmla="val -23354"/>
              <a:gd name="adj2" fmla="val 113320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>
                <a:solidFill>
                  <a:schemeClr val="tx1"/>
                </a:solidFill>
              </a:rPr>
              <a:t>ვერაფერსაც  ვერ  დამაკლებთ, მე  ყველგან  ვარ  -ჰაერში,  საკვებზე,  ავეჯზე,  სათამაშოებზე...  პატარა, უხილავი  და  საშიში  ვარ,  ჩემი  დანახვა მხოლოდ  მიკროსკოპით  შეუძლიათ...  ასე  რომ ჩემი  დამარცხება არც  ისე  ადვილია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5122" name="Picture 2" descr="C:\Users\Teacher\Desktop\Screenshot_2021-03-09 mikrobebi pd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0400" y="3352800"/>
            <a:ext cx="1905000" cy="3505200"/>
          </a:xfrm>
          <a:prstGeom prst="rect">
            <a:avLst/>
          </a:prstGeom>
          <a:noFill/>
        </p:spPr>
      </p:pic>
      <p:pic>
        <p:nvPicPr>
          <p:cNvPr id="5123" name="Picture 3" descr="C:\Users\Teacher\Desktop\Screenshot_2021-03-09 33333 pdf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0" y="3886200"/>
            <a:ext cx="1981200" cy="29718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Teacher\Desktop\Screenshot_2021-03-09 mikrobebi pdf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0"/>
            <a:ext cx="9020860" cy="6858000"/>
          </a:xfrm>
          <a:prstGeom prst="rect">
            <a:avLst/>
          </a:prstGeom>
          <a:noFill/>
        </p:spPr>
      </p:pic>
      <p:pic>
        <p:nvPicPr>
          <p:cNvPr id="4099" name="Picture 3" descr="C:\Users\Teacher\Desktop\Screenshot_2021-03-09 33333 pdf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905000"/>
            <a:ext cx="2683094" cy="3429000"/>
          </a:xfrm>
          <a:prstGeom prst="rect">
            <a:avLst/>
          </a:prstGeom>
          <a:noFill/>
        </p:spPr>
      </p:pic>
      <p:pic>
        <p:nvPicPr>
          <p:cNvPr id="4" name="Picture 2" descr="C:\Users\Teacher\Desktop\Screenshot_2021-03-09 mikrobebi pd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0" y="3352800"/>
            <a:ext cx="1905000" cy="3505200"/>
          </a:xfrm>
          <a:prstGeom prst="rect">
            <a:avLst/>
          </a:prstGeom>
          <a:noFill/>
        </p:spPr>
      </p:pic>
      <p:sp>
        <p:nvSpPr>
          <p:cNvPr id="5" name="Cloud Callout 4"/>
          <p:cNvSpPr/>
          <p:nvPr/>
        </p:nvSpPr>
        <p:spPr>
          <a:xfrm>
            <a:off x="2743200" y="228600"/>
            <a:ext cx="3886200" cy="2743200"/>
          </a:xfrm>
          <a:prstGeom prst="cloudCallout">
            <a:avLst>
              <a:gd name="adj1" fmla="val 70978"/>
              <a:gd name="adj2" fmla="val 808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dirty="0" smtClean="0"/>
              <a:t>აბა  ნახე!    ხელზე  როგორ  ვეკვრით  ადამიანს!  შემდეგ  მოვხვდები ცხვირზე,პირზე  თვალებზე, ბოლოს  მუცელში.</a:t>
            </a:r>
            <a:endParaRPr lang="en-US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Teacher\Desktop\საკვები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4800"/>
            <a:ext cx="9144000" cy="6553200"/>
          </a:xfrm>
          <a:prstGeom prst="rect">
            <a:avLst/>
          </a:prstGeom>
          <a:noFill/>
        </p:spPr>
      </p:pic>
      <p:pic>
        <p:nvPicPr>
          <p:cNvPr id="3075" name="Picture 3" descr="C:\Users\Teacher\Desktop\Screenshot_2021-03-09 mikrobebi pdf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1905000"/>
            <a:ext cx="2895600" cy="4495800"/>
          </a:xfrm>
          <a:prstGeom prst="rect">
            <a:avLst/>
          </a:prstGeom>
          <a:noFill/>
        </p:spPr>
      </p:pic>
      <p:sp>
        <p:nvSpPr>
          <p:cNvPr id="6" name="Cloud Callout 5"/>
          <p:cNvSpPr/>
          <p:nvPr/>
        </p:nvSpPr>
        <p:spPr>
          <a:xfrm>
            <a:off x="304800" y="457200"/>
            <a:ext cx="6553200" cy="2743200"/>
          </a:xfrm>
          <a:prstGeom prst="cloudCallout">
            <a:avLst>
              <a:gd name="adj1" fmla="val 58114"/>
              <a:gd name="adj2" fmla="val 709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dirty="0" smtClean="0"/>
              <a:t>ჩვენ  საკვები  პროდუქტების  ლპობას  და  გაფუჭებას  ვიწვევთ და  თუ  გაფუჭებულ  საკვებს  შეჭამს  ადამიანი,მოიწამლება  </a:t>
            </a:r>
            <a:endParaRPr lang="en-US" dirty="0"/>
          </a:p>
        </p:txBody>
      </p:sp>
      <p:pic>
        <p:nvPicPr>
          <p:cNvPr id="7" name="Picture 3" descr="C:\Users\Teacher\Desktop\Screenshot_2021-03-09 mikrobebi pdf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5562600"/>
            <a:ext cx="638014" cy="9906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22222E-6 C 0.00208 -0.0331 0.00573 -0.09745 -0.01945 -0.12037 C -0.02899 -0.14005 -0.04149 -0.14282 -0.05677 -0.15046 C -0.07986 -0.1625 -0.09965 -0.17083 -0.12431 -0.17407 C -0.16111 -0.17315 -0.19809 -0.17917 -0.23386 -0.16759 C -0.24879 -0.15764 -0.26111 -0.14467 -0.27431 -0.13102 C -0.28351 -0.12153 -0.28802 -0.11018 -0.29688 -0.10092 C -0.30174 -0.08079 -0.2941 -0.10671 -0.3033 -0.09236 C -0.30573 -0.08866 -0.30608 -0.08333 -0.30816 -0.0794 C -0.30938 -0.07685 -0.31146 -0.075 -0.31302 -0.07292 C -0.31476 -0.06597 -0.31771 -0.06065 -0.31945 -0.0537 C -0.31893 -0.05092 -0.3191 -0.04768 -0.31788 -0.04514 C -0.31563 -0.04051 -0.3059 -0.03403 -0.30174 -0.03217 C -0.29584 -0.0243 -0.28924 -0.01875 -0.28229 -0.01273 C -0.28073 -0.01134 -0.27899 -0.00995 -0.27743 -0.00856 C -0.27587 -0.00717 -0.27257 -0.00417 -0.27257 -0.00417 C -0.26476 -0.0206 -0.27101 -0.00463 -0.27101 -0.04282 C -0.27101 -0.0713 -0.26945 -0.10856 -0.26129 -0.13542 C -0.25816 -0.16157 -0.25035 -0.18773 -0.24358 -0.21273 C -0.24028 -0.22523 -0.2382 -0.23958 -0.23386 -0.25139 C -0.22917 -0.26435 -0.22917 -0.25579 -0.22587 -0.26875 C -0.22431 -0.27523 -0.22188 -0.29213 -0.21945 -0.29884 C -0.21823 -0.30208 -0.21597 -0.3044 -0.21459 -0.30741 C -0.21042 -0.31736 -0.20816 -0.32801 -0.2033 -0.3375 C -0.20747 -0.34583 -0.21111 -0.34815 -0.21788 -0.35255 C -0.24497 -0.34977 -0.25139 -0.34768 -0.26615 -0.31829 C -0.26736 -0.31551 -0.26268 -0.32222 -0.26129 -0.32454 C -0.25955 -0.32731 -0.25643 -0.3368 -0.25347 -0.3375 C -0.22552 -0.34421 -0.1974 -0.34745 -0.16945 -0.35255 C -0.15695 -0.3493 -0.14288 -0.34699 -0.13073 -0.3419 C -0.12465 -0.33935 -0.1191 -0.33542 -0.11302 -0.33333 C -0.10903 -0.33194 -0.10174 -0.32963 -0.09844 -0.32685 C -0.0875 -0.31829 -0.08281 -0.30555 -0.07257 -0.29676 C -0.07031 -0.29236 -0.06181 -0.27731 -0.05972 -0.27083 C -0.05504 -0.25625 -0.05295 -0.24051 -0.04844 -0.22569 C -0.04705 -0.20995 -0.04514 -0.19421 -0.04358 -0.17847 C -0.04011 -0.19768 -0.03577 -0.21134 -0.02743 -0.22778 C -0.02639 -0.22986 -0.02431 -0.23055 -0.02274 -0.23217 C -0.02031 -0.23472 -0.01858 -0.23819 -0.01615 -0.24074 C -0.0132 -0.24398 -0.00972 -0.2463 -0.0066 -0.2493 C 0.00416 -0.25995 0.01753 -0.26875 0.03055 -0.27292 C 0.03906 -0.2787 0.04722 -0.28287 0.05642 -0.28588 C 0.08212 -0.28472 0.10347 -0.28518 0.12743 -0.27731 C 0.13437 -0.27523 0.13212 -0.27407 0.14028 -0.26875 C 0.14913 -0.26296 0.15955 -0.25694 0.16927 -0.2537 C 0.17552 -0.24838 0.18229 -0.24421 0.18871 -0.23866 C 0.22378 -0.20648 0.18837 -0.23542 0.21128 -0.21713 C 0.21701 -0.20741 0.22257 -0.20417 0.23055 -0.19768 C 0.23837 -0.18264 0.22812 -0.20092 0.2401 -0.18472 C 0.2493 -0.17268 0.25885 -0.1581 0.26614 -0.14398 C 0.26805 -0.13611 0.27135 -0.12986 0.27413 -0.12245 C 0.27361 -0.11736 0.27361 -0.11227 0.27257 -0.10741 C 0.27205 -0.10486 0.26996 -0.10347 0.26927 -0.10092 C 0.26753 -0.09537 0.26719 -0.08958 0.26614 -0.0838 C 0.26562 -0.08102 0.26423 -0.07523 0.26423 -0.07523 C 0.26163 -0.04051 0.25607 0.00185 0.27083 0.03241 C 0.27344 0.04537 0.2783 0.0537 0.28385 0.06458 C 0.30087 0.05718 0.28993 0.06435 0.28698 0.01088 C 0.28524 -0.0206 0.28541 -0.01829 0.28212 -0.03866 C 0.28316 -0.06481 0.28385 -0.08842 0.28698 -0.11389 C 0.28785 -0.13217 0.2875 -0.15417 0.29184 -0.17199 C 0.2941 -0.19583 0.29583 -0.21805 0.30139 -0.24074 C 0.30382 -0.2588 0.30816 -0.27917 0.31614 -0.29444 C 0.31927 -0.30741 0.32361 -0.31852 0.32743 -0.33102 C 0.33385 -0.35162 0.32708 -0.33727 0.33385 -0.35046 C 0.34219 -0.39653 0.36666 -0.44375 0.39184 -0.47731 C 0.39288 -0.4831 0.39271 -0.48958 0.39514 -0.49444 C 0.39878 -0.50208 0.40521 -0.50694 0.40955 -0.51389 C 0.41614 -0.52454 0.42326 -0.53634 0.43055 -0.54606 C 0.44132 -0.56042 0.43889 -0.55278 0.44826 -0.56759 C 0.45851 -0.58403 0.4651 -0.59838 0.48055 -0.60625 C 0.48819 -0.6213 0.49861 -0.62616 0.50955 -0.63657 C 0.51146 -0.63819 0.5125 -0.64097 0.51441 -0.64282 C 0.51892 -0.64722 0.52448 -0.64954 0.52899 -0.6537 C 0.53333 -0.6581 0.5368 -0.66458 0.54184 -0.66667 C 0.5467 -0.66875 0.55156 -0.67083 0.55642 -0.67292 C 0.56285 -0.67569 0.5691 -0.67963 0.57569 -0.68171 C 0.58003 -0.6831 0.58437 -0.68449 0.58871 -0.68588 C 0.5908 -0.68657 0.59514 -0.68796 0.59514 -0.68796 C 0.60156 -0.68727 0.60798 -0.68704 0.61441 -0.68588 C 0.61614 -0.68565 0.61805 -0.68542 0.61927 -0.6838 C 0.62535 -0.67569 0.62708 -0.66643 0.62899 -0.65579 C 0.63333 -0.66435 0.63802 -0.67268 0.64184 -0.68171 C 0.6467 -0.69329 0.64635 -0.7044 0.65156 -0.71597 C 0.65607 -0.73889 0.65885 -0.75926 0.66614 -0.78055 C 0.67187 -0.81713 0.66927 -0.80463 0.67743 -0.84074 C 0.67847 -0.84514 0.68055 -0.8537 0.68055 -0.8537 C 0.68212 -0.875 0.6842 -0.89722 0.67899 -0.91805 C 0.67378 -0.91574 0.66441 -0.90741 0.66441 -0.90741 C 0.65781 -0.89375 0.66528 -0.90741 0.65642 -0.89676 C 0.64739 -0.88588 0.6375 -0.87361 0.62899 -0.86227 C 0.62257 -0.8537 0.61823 -0.83611 0.61285 -0.82569 C 0.60903 -0.81065 0.61267 -0.81111 0.60486 -0.81505 C 0.60121 -0.81967 0.59948 -0.82685 0.59514 -0.83009 C 0.58403 -0.83819 0.55191 -0.84074 0.54028 -0.84282 C 0.51927 -0.84213 0.49844 -0.84213 0.47743 -0.84074 C 0.4691 -0.84028 0.46423 -0.8287 0.45955 -0.8213 C 0.45243 -0.80995 0.44687 -0.79815 0.44184 -0.78472 C 0.4401 -0.77523 0.43767 -0.7662 0.43541 -0.75694 C 0.42778 -0.76342 0.43142 -0.76667 0.42569 -0.77407 C 0.41875 -0.78333 0.41094 -0.79213 0.40312 -0.80023 C 0.40208 -0.80278 0.40173 -0.80625 0.4 -0.80856 C 0.39427 -0.8162 0.38455 -0.82361 0.37743 -0.83009 C 0.37413 -0.83287 0.37135 -0.83704 0.36771 -0.83866 C 0.35573 -0.84375 0.36094 -0.84074 0.35156 -0.84745 C 0.34566 -0.83588 0.34965 -0.83958 0.33385 -0.84282 C 0.31493 -0.84676 0.29653 -0.85139 0.27743 -0.8537 C 0.2651 -0.85764 0.25295 -0.85856 0.2401 -0.86018 C 0.21632 -0.85324 0.2309 -0.86111 0.22257 -0.84074 C 0.22066 -0.83611 0.21823 -0.83217 0.21614 -0.82778 C 0.21423 -0.82407 0.21285 -0.81505 0.21285 -0.81505 C 0.1993 -0.81944 0.21215 -0.81319 0.20295 -0.82361 C 0.19774 -0.82963 0.19444 -0.82986 0.18871 -0.83426 C 0.17465 -0.84537 0.1842 -0.84097 0.17257 -0.84514 C 0.16024 -0.85579 0.13923 -0.85532 0.12413 -0.85787 C 0.11545 -0.85717 0.10677 -0.85764 0.09826 -0.85579 C 0.09357 -0.85486 0.08923 -0.84421 0.08541 -0.84074 C 0.08107 -0.83194 0.07847 -0.82338 0.07413 -0.81505 C 0.06684 -0.8213 0.06979 -0.825 0.06285 -0.83217 C 0.05226 -0.84329 0.04062 -0.85231 0.02743 -0.85579 C 0.01788 -0.86435 0.01302 -0.86273 4.44444E-6 -0.86435 C -0.04375 -0.86319 -0.06788 -0.86829 -0.1033 -0.85139 C -0.10486 -0.8493 -0.10677 -0.84745 -0.10816 -0.84514 C -0.11059 -0.84097 -0.11459 -0.83217 -0.11459 -0.83217 C -0.11702 -0.82292 -0.11875 -0.81342 -0.12101 -0.80417 C -0.12535 -0.81273 -0.12778 -0.82106 -0.13229 -0.83009 C -0.13438 -0.83449 -0.13872 -0.83588 -0.14202 -0.83866 C -0.15712 -0.85185 -0.18299 -0.85417 -0.2 -0.85579 C -0.20868 -0.85509 -0.21736 -0.85486 -0.22587 -0.8537 C -0.24115 -0.85162 -0.25608 -0.83866 -0.26945 -0.83009 C -0.27361 -0.82176 -0.27847 -0.81991 -0.28386 -0.81273 C -0.29115 -0.80301 -0.29271 -0.78727 -0.29844 -0.77616 C -0.29896 -0.77268 -0.29948 -0.76898 -0.3 -0.76551 C -0.30052 -0.76273 -0.30122 -0.75972 -0.30174 -0.75694 C -0.30295 -0.74977 -0.30486 -0.73542 -0.30486 -0.73542 C -0.30434 -0.70393 -0.30417 -0.67222 -0.3033 -0.64074 C -0.30278 -0.625 -0.2967 -0.6088 -0.29358 -0.59352 C -0.29097 -0.58079 -0.29184 -0.56713 -0.28872 -0.55463 C -0.2875 -0.55046 -0.28507 -0.5463 -0.28386 -0.5419 C -0.29028 -0.53889 -0.29358 -0.53542 -0.29844 -0.52893 C -0.3059 -0.4993 -0.29879 -0.47106 -0.29202 -0.44282 C -0.28976 -0.43356 -0.28438 -0.41528 -0.27917 -0.41065 C -0.2724 -0.40463 -0.2757 -0.4081 -0.26945 -0.4 C -0.26285 -0.37384 -0.26719 -0.34699 -0.27101 -0.32037 C -0.2724 -0.31134 -0.2724 -0.31319 -0.27431 -0.30532 C -0.27535 -0.30092 -0.27743 -0.29236 -0.27743 -0.29236 C -0.27031 -0.28935 -0.26893 -0.28472 -0.26129 -0.28796 C -0.25938 -0.29606 -0.2599 -0.30208 -0.26302 -0.30949 " pathEditMode="relative" ptsTypes="fffffffffffffffffffffffffffffffffffffffffffffffffffffffffffffffffffffffffffffffffffffffffffffffffffffffffffffffffffffffffffffffffffffffffffffffffffA">
                                      <p:cBhvr>
                                        <p:cTn id="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eacher\Desktop\კუჭის  მიკრობები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7" name="Picture 3" descr="C:\Users\Teacher\Desktop\Screenshot_2021-03-09 mikrobebi pdf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1" y="4343400"/>
            <a:ext cx="1547246" cy="2402304"/>
          </a:xfrm>
          <a:prstGeom prst="rect">
            <a:avLst/>
          </a:prstGeom>
          <a:noFill/>
        </p:spPr>
      </p:pic>
      <p:pic>
        <p:nvPicPr>
          <p:cNvPr id="8" name="Picture 3" descr="C:\Users\Teacher\Desktop\Screenshot_2021-03-09 33333 pd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0" y="3886200"/>
            <a:ext cx="2133600" cy="3124200"/>
          </a:xfrm>
          <a:prstGeom prst="rect">
            <a:avLst/>
          </a:prstGeom>
          <a:noFill/>
        </p:spPr>
      </p:pic>
      <p:pic>
        <p:nvPicPr>
          <p:cNvPr id="10" name="Picture 3" descr="C:\Users\Teacher\Desktop\Screenshot_2021-03-09 33333 pd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152400" y="4038600"/>
            <a:ext cx="1981200" cy="2971800"/>
          </a:xfrm>
          <a:prstGeom prst="rect">
            <a:avLst/>
          </a:prstGeom>
          <a:noFill/>
        </p:spPr>
      </p:pic>
      <p:sp>
        <p:nvSpPr>
          <p:cNvPr id="13" name="Cloud Callout 12"/>
          <p:cNvSpPr/>
          <p:nvPr/>
        </p:nvSpPr>
        <p:spPr>
          <a:xfrm>
            <a:off x="1066800" y="838200"/>
            <a:ext cx="2819400" cy="2819400"/>
          </a:xfrm>
          <a:prstGeom prst="cloudCallout">
            <a:avLst>
              <a:gd name="adj1" fmla="val -43850"/>
              <a:gd name="adj2" fmla="val 693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dirty="0" smtClean="0"/>
              <a:t>ჩვენ სასარგებლო  ბაქტერიები - ორგანიზმს საკვების  მონელებაში  ვეხმარებით</a:t>
            </a:r>
            <a:endParaRPr lang="en-US" dirty="0"/>
          </a:p>
        </p:txBody>
      </p:sp>
      <p:pic>
        <p:nvPicPr>
          <p:cNvPr id="14" name="Picture 3" descr="C:\Users\Teacher\Desktop\Screenshot_2021-03-09 33333 pd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4800600" y="5219700"/>
            <a:ext cx="381000" cy="571500"/>
          </a:xfrm>
          <a:prstGeom prst="rect">
            <a:avLst/>
          </a:prstGeom>
          <a:noFill/>
        </p:spPr>
      </p:pic>
      <p:pic>
        <p:nvPicPr>
          <p:cNvPr id="15" name="Picture 3" descr="C:\Users\Teacher\Desktop\Screenshot_2021-03-09 33333 pd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486400" y="4114800"/>
            <a:ext cx="381000" cy="571500"/>
          </a:xfrm>
          <a:prstGeom prst="rect">
            <a:avLst/>
          </a:prstGeom>
          <a:noFill/>
        </p:spPr>
      </p:pic>
      <p:pic>
        <p:nvPicPr>
          <p:cNvPr id="16" name="Picture 3" descr="C:\Users\Teacher\Desktop\Screenshot_2021-03-09 33333 pd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562600" y="1905000"/>
            <a:ext cx="381000" cy="571500"/>
          </a:xfrm>
          <a:prstGeom prst="rect">
            <a:avLst/>
          </a:prstGeom>
          <a:noFill/>
        </p:spPr>
      </p:pic>
      <p:sp>
        <p:nvSpPr>
          <p:cNvPr id="12" name="Cloud Callout 11"/>
          <p:cNvSpPr/>
          <p:nvPr/>
        </p:nvSpPr>
        <p:spPr>
          <a:xfrm>
            <a:off x="6248400" y="609600"/>
            <a:ext cx="2209800" cy="3581400"/>
          </a:xfrm>
          <a:prstGeom prst="cloudCallout">
            <a:avLst>
              <a:gd name="adj1" fmla="val 34562"/>
              <a:gd name="adj2" fmla="val 5838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dirty="0" smtClean="0"/>
              <a:t>თქვენ  რას  წარმოადგენთ,  თქვენ  რა  შეგიძლიათ?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552 -0.33357 C 0.20382 -0.32037 0.22605 -0.33472 0.18039 -0.28102 C 0.17379 -0.27338 0.16372 -0.2713 0.15521 -0.26945 C 0.15087 -0.26644 0.13802 -0.26111 0.13368 -0.26227 C 0.12969 -0.2632 0.12205 -0.26528 0.12223 -0.26551 C 0.12292 -0.27037 0.12361 -0.27547 0.12448 -0.28056 C 0.125 -0.28287 0.1257 -0.2882 0.12587 -0.28843 C 0.13334 -0.30741 0.12275 -0.27963 0.12934 -0.30162 C 0.13073 -0.30602 0.13299 -0.30949 0.13386 -0.31366 C 0.1349 -0.3169 0.13542 -0.31991 0.13629 -0.32315 C 0.1349 -0.32408 0.13351 -0.32616 0.13177 -0.32593 C 0.12205 -0.32384 0.10903 -0.30926 0.10191 -0.30209 C 0.08907 -0.28357 0.0757 -0.26482 0.06719 -0.2419 C 0.05764 -0.22454 0.04879 -0.19884 0.05174 -0.17685 C 0.05 -0.16644 0.05174 -0.16621 0.05486 -0.15695 C 0.08733 -0.11852 0.06268 -0.14074 0.08559 -0.13357 C 0.07969 -0.12986 0.07674 -0.12801 0.07084 -0.13218 C 0.06858 -0.13241 0.06615 -0.13125 0.06389 -0.13241 C 0.06077 -0.1338 0.05486 -0.13866 0.05504 -0.13889 C 0.04045 -0.14259 0.02848 -0.15602 0.01754 -0.16829 C 0.0073 -0.1831 -0.00295 -0.19769 -0.01302 -0.21273 C -0.0151 -0.21621 -0.02066 -0.22547 -0.02187 -0.23125 C -0.02274 -0.23634 -0.02395 -0.2463 -0.02378 -0.24653 C -0.03854 -0.2375 -0.04826 -0.2213 -0.04843 -0.19954 C -0.05486 -0.18357 -0.04583 -0.20857 -0.05086 -0.17547 C -0.05416 -0.15371 -0.04566 -0.13519 -0.03767 -0.11736 C -0.03663 -0.11597 -0.00625 -0.08704 -0.00382 -0.0713 C -0.00312 -0.07315 -0.00034 -0.0757 -0.00156 -0.07732 C -0.00277 -0.07894 -0.00468 -0.0757 -0.00625 -0.07431 C -0.01232 -0.06875 -0.02048 -0.05741 -0.02916 -0.05648 C -0.03698 -0.05556 -0.046 -0.06597 -0.05295 -0.07037 C -0.05972 -0.08357 -0.06805 -0.09514 -0.0743 -0.1088 C -0.08402 -0.10255 -0.08003 -0.10301 -0.08576 -0.10278 " pathEditMode="relative" rAng="13544072" ptsTypes="ffffffffffffffffffffffffffffffffA">
                                      <p:cBhvr>
                                        <p:cTn id="1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" y="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eacher\Desktop\კეთილი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98131" cy="6858000"/>
          </a:xfrm>
          <a:prstGeom prst="rect">
            <a:avLst/>
          </a:prstGeom>
          <a:noFill/>
        </p:spPr>
      </p:pic>
      <p:pic>
        <p:nvPicPr>
          <p:cNvPr id="2051" name="Picture 3" descr="C:\Users\Teacher\Desktop\animaciebi\ბრაზიანა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14550" y="4552950"/>
            <a:ext cx="552450" cy="552450"/>
          </a:xfrm>
          <a:prstGeom prst="rect">
            <a:avLst/>
          </a:prstGeom>
          <a:noFill/>
        </p:spPr>
      </p:pic>
      <p:pic>
        <p:nvPicPr>
          <p:cNvPr id="5" name="Picture 3" descr="C:\Users\Teacher\Desktop\animaciebi\ბრაზიანა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1371600"/>
            <a:ext cx="552450" cy="552450"/>
          </a:xfrm>
          <a:prstGeom prst="rect">
            <a:avLst/>
          </a:prstGeom>
          <a:noFill/>
        </p:spPr>
      </p:pic>
      <p:pic>
        <p:nvPicPr>
          <p:cNvPr id="6" name="Picture 3" descr="C:\Users\Teacher\Desktop\animaciebi\ბრაზიანა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4800600"/>
            <a:ext cx="552450" cy="552450"/>
          </a:xfrm>
          <a:prstGeom prst="rect">
            <a:avLst/>
          </a:prstGeom>
          <a:noFill/>
        </p:spPr>
      </p:pic>
      <p:pic>
        <p:nvPicPr>
          <p:cNvPr id="7" name="Picture 3" descr="C:\Users\Teacher\Desktop\animaciebi\ბრაზიანა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133600"/>
            <a:ext cx="552450" cy="5524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Teacher\Desktop\animaciebi\ფონები\6cf01b31d23182b1b99d0b99554b385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6" descr="аним 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3429000"/>
            <a:ext cx="1714500" cy="188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2" descr="C:\Users\Teacher\AppData\Local\Temp\Rar$DIa0.545\smile.17673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188243">
            <a:off x="-60677" y="3876693"/>
            <a:ext cx="2057400" cy="1800225"/>
          </a:xfrm>
          <a:prstGeom prst="rect">
            <a:avLst/>
          </a:prstGeom>
          <a:noFill/>
        </p:spPr>
      </p:pic>
      <p:sp>
        <p:nvSpPr>
          <p:cNvPr id="7" name="Cloud Callout 6"/>
          <p:cNvSpPr/>
          <p:nvPr/>
        </p:nvSpPr>
        <p:spPr>
          <a:xfrm>
            <a:off x="457200" y="1676400"/>
            <a:ext cx="5257800" cy="2514600"/>
          </a:xfrm>
          <a:prstGeom prst="cloudCallout">
            <a:avLst>
              <a:gd name="adj1" fmla="val -26776"/>
              <a:gd name="adj2" fmla="val 9146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>
                <a:solidFill>
                  <a:schemeClr val="tx1"/>
                </a:solidFill>
              </a:rPr>
              <a:t>ყველანაირად  ვეცდებით  რომ  თქვენს  გამრავლებას  ხელი  შევუშალოთ:  ადამიანებს  გავაფრთხილებთ-  ხელები  დაიბანონ,  პირბადე  გაიკეთონ  და  გაუფრთხილდეთ  ერთმანეთს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3600" y="2514600"/>
            <a:ext cx="7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Rounded Rectangular Callout 10"/>
          <p:cNvSpPr/>
          <p:nvPr/>
        </p:nvSpPr>
        <p:spPr>
          <a:xfrm flipH="1">
            <a:off x="4800600" y="0"/>
            <a:ext cx="4343400" cy="1981200"/>
          </a:xfrm>
          <a:prstGeom prst="wedgeRoundRectCallout">
            <a:avLst>
              <a:gd name="adj1" fmla="val -23354"/>
              <a:gd name="adj2" fmla="val 113320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>
                <a:solidFill>
                  <a:schemeClr val="tx1"/>
                </a:solidFill>
              </a:rPr>
              <a:t>ჩვენს  გავრცელებაში  ადამიანებიც  კი  გვიწყობენ ხელს,  რაც  ძალიან  გვახარებს ,  უფრო ვმრავლდებით....არ  იბანენ  ხელს,  არც  ქუჩიდან,  ტუალეტიდან,  ეზოდან  შემოსვლის  შემდეგ...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5122" name="Picture 2" descr="C:\Users\Teacher\Desktop\Screenshot_2021-03-09 mikrobebi pd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0400" y="3352800"/>
            <a:ext cx="1905000" cy="3505200"/>
          </a:xfrm>
          <a:prstGeom prst="rect">
            <a:avLst/>
          </a:prstGeom>
          <a:noFill/>
        </p:spPr>
      </p:pic>
      <p:pic>
        <p:nvPicPr>
          <p:cNvPr id="5123" name="Picture 3" descr="C:\Users\Teacher\Desktop\Screenshot_2021-03-09 33333 pdf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0" y="3886200"/>
            <a:ext cx="1981200" cy="2971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95400" y="21336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3600" dirty="0" smtClean="0"/>
              <a:t>           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pic>
        <p:nvPicPr>
          <p:cNvPr id="1029" name="Picture 5" descr="C:\Users\Teacher\Desktop\animaciebi\გიფები\8a43c30f56e12f42e04c1a58635a432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86200"/>
            <a:ext cx="2832100" cy="2498725"/>
          </a:xfrm>
          <a:prstGeom prst="rect">
            <a:avLst/>
          </a:prstGeom>
          <a:noFill/>
        </p:spPr>
      </p:pic>
      <p:pic>
        <p:nvPicPr>
          <p:cNvPr id="1026" name="Picture 2" descr="C:\Users\Teacher\Desktop\animaciebi\ფონები\38d568bfafc4a96f096142b66ba8bbf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1676400" y="2967335"/>
            <a:ext cx="707318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a-GE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ნახვამდის!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9" name="Picture 5" descr="C:\Users\Teacher\Desktop\animaciebi\გიფები\8a43c30f56e12f42e04c1a58635a432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4800600"/>
            <a:ext cx="2832100" cy="2498725"/>
          </a:xfrm>
          <a:prstGeom prst="rect">
            <a:avLst/>
          </a:prstGeom>
          <a:noFill/>
        </p:spPr>
      </p:pic>
      <p:pic>
        <p:nvPicPr>
          <p:cNvPr id="4" name="Picture 2" descr="C:\Users\Teacher\Desktop\ბრაზიანა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4648200"/>
            <a:ext cx="1047750" cy="1047750"/>
          </a:xfrm>
          <a:prstGeom prst="rect">
            <a:avLst/>
          </a:prstGeom>
          <a:noFill/>
        </p:spPr>
      </p:pic>
      <p:pic>
        <p:nvPicPr>
          <p:cNvPr id="1027" name="Picture 3" descr="C:\Users\Teacher\Desktop\კეთილა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4495800"/>
            <a:ext cx="1333500" cy="139065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209800" y="4038600"/>
            <a:ext cx="548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dirty="0" smtClean="0"/>
              <a:t>ხონის  მუნიციპალიტეტის  სოფელ  კუხის  საჯარო</a:t>
            </a:r>
          </a:p>
          <a:p>
            <a:r>
              <a:rPr lang="ka-GE" dirty="0" smtClean="0"/>
              <a:t>სკოლის  მე-4  კლასელები:  რეზი  ბახტაძე,  თამარ  ჯიშკარიანი.</a:t>
            </a:r>
          </a:p>
          <a:p>
            <a:endParaRPr lang="ka-GE" dirty="0" smtClean="0"/>
          </a:p>
          <a:p>
            <a:r>
              <a:rPr lang="ka-GE" dirty="0" smtClean="0"/>
              <a:t>                                                                           2021წ </a:t>
            </a:r>
            <a:r>
              <a:rPr lang="ka-GE" dirty="0" smtClean="0"/>
              <a:t>15</a:t>
            </a:r>
            <a:r>
              <a:rPr lang="en-US" smtClean="0"/>
              <a:t> 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205</Words>
  <Application>Microsoft Office PowerPoint</Application>
  <PresentationFormat>On-screen Show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Teacher</dc:creator>
  <cp:lastModifiedBy>Teacher</cp:lastModifiedBy>
  <cp:revision>37</cp:revision>
  <dcterms:created xsi:type="dcterms:W3CDTF">2021-03-06T17:03:42Z</dcterms:created>
  <dcterms:modified xsi:type="dcterms:W3CDTF">2021-03-16T14:52:16Z</dcterms:modified>
</cp:coreProperties>
</file>