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65" r:id="rId2"/>
    <p:sldId id="256" r:id="rId3"/>
    <p:sldId id="260" r:id="rId4"/>
    <p:sldId id="257" r:id="rId5"/>
    <p:sldId id="259" r:id="rId6"/>
    <p:sldId id="263" r:id="rId7"/>
    <p:sldId id="264" r:id="rId8"/>
    <p:sldId id="261" r:id="rId9"/>
    <p:sldId id="262"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p:cViewPr varScale="1">
        <p:scale>
          <a:sx n="110" d="100"/>
          <a:sy n="110" d="100"/>
        </p:scale>
        <p:origin x="-16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25.03.2021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25.03.2021</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t>25.03.2021</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638"/>
            <a:ext cx="7571184" cy="4666530"/>
          </a:xfrm>
        </p:spPr>
        <p:txBody>
          <a:bodyPr>
            <a:normAutofit/>
          </a:bodyPr>
          <a:lstStyle/>
          <a:p>
            <a:r>
              <a:rPr lang="ka-GE" sz="2800" dirty="0"/>
              <a:t>სსიპ წალკის მუნიციპალიტეტის სოფელ დაშბაშის  საჯარო სკოლა</a:t>
            </a:r>
            <a:br>
              <a:rPr lang="ka-GE" sz="2800" dirty="0"/>
            </a:br>
            <a:br>
              <a:rPr lang="ka-GE" sz="2800" dirty="0"/>
            </a:br>
            <a:r>
              <a:rPr lang="ka-GE" sz="2800" dirty="0"/>
              <a:t>პროექტი:  </a:t>
            </a:r>
            <a:r>
              <a:rPr lang="ka-GE" sz="2800" b="1" dirty="0"/>
              <a:t>ტყის დაცვის საერთაშორისო დღე</a:t>
            </a:r>
            <a:br>
              <a:rPr lang="ka-GE" sz="2800" b="1" dirty="0"/>
            </a:br>
            <a:br>
              <a:rPr lang="ka-GE" sz="2800" b="1" dirty="0"/>
            </a:br>
            <a:br>
              <a:rPr lang="ka-GE" sz="2800" dirty="0"/>
            </a:br>
            <a:br>
              <a:rPr lang="ka-GE" sz="2800" dirty="0"/>
            </a:br>
            <a:br>
              <a:rPr lang="ka-GE" sz="2800" dirty="0"/>
            </a:br>
            <a:r>
              <a:rPr lang="ka-GE" sz="2800" b="1" dirty="0"/>
              <a:t>კლასი: 7-8   </a:t>
            </a:r>
            <a:br>
              <a:rPr lang="ka-GE" sz="2800" b="1" dirty="0"/>
            </a:br>
            <a:r>
              <a:rPr lang="ka-GE" sz="2800" b="1" dirty="0"/>
              <a:t>რუსული ენის მასწავლებელი:  ჟანარ კალაჩიან</a:t>
            </a:r>
            <a:endParaRPr lang="en-US" sz="2800" dirty="0"/>
          </a:p>
        </p:txBody>
      </p:sp>
    </p:spTree>
    <p:extLst>
      <p:ext uri="{BB962C8B-B14F-4D97-AF65-F5344CB8AC3E}">
        <p14:creationId xmlns:p14="http://schemas.microsoft.com/office/powerpoint/2010/main" val="1460443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a:t>ПОСЛОВИЦЫ О ЛЕСЕ.</a:t>
            </a:r>
            <a:endParaRPr lang="en-US" dirty="0"/>
          </a:p>
        </p:txBody>
      </p:sp>
      <p:sp>
        <p:nvSpPr>
          <p:cNvPr id="3" name="Прямоугольник 2"/>
          <p:cNvSpPr/>
          <p:nvPr/>
        </p:nvSpPr>
        <p:spPr>
          <a:xfrm>
            <a:off x="1187624" y="1628800"/>
            <a:ext cx="5616624" cy="4401205"/>
          </a:xfrm>
          <a:prstGeom prst="rect">
            <a:avLst/>
          </a:prstGeom>
          <a:solidFill>
            <a:schemeClr val="accent1"/>
          </a:solidFill>
        </p:spPr>
        <p:txBody>
          <a:bodyPr wrap="square">
            <a:spAutoFit/>
          </a:bodyPr>
          <a:lstStyle/>
          <a:p>
            <a:r>
              <a:rPr lang="ru-RU" altLang="ru-RU" sz="2800" dirty="0"/>
              <a:t>Лес да вода поле красит.</a:t>
            </a:r>
          </a:p>
          <a:p>
            <a:r>
              <a:rPr lang="ru-RU" altLang="ru-RU" sz="2800" dirty="0"/>
              <a:t>Лес и вода  - брат и сестра.</a:t>
            </a:r>
          </a:p>
          <a:p>
            <a:r>
              <a:rPr lang="ru-RU" altLang="ru-RU" sz="2800" dirty="0"/>
              <a:t>Леса от ветра защищают, урожаю помогают.</a:t>
            </a:r>
          </a:p>
          <a:p>
            <a:r>
              <a:rPr lang="ru-RU" altLang="ru-RU" sz="2800" dirty="0"/>
              <a:t>Недорубленный лес скоро вырастает.</a:t>
            </a:r>
          </a:p>
          <a:p>
            <a:r>
              <a:rPr lang="ru-RU" altLang="ru-RU" sz="2800" dirty="0"/>
              <a:t>Каково в лес кликнешь, таково и откликнется.</a:t>
            </a:r>
          </a:p>
          <a:p>
            <a:r>
              <a:rPr lang="ru-RU" altLang="ru-RU" sz="2800" dirty="0"/>
              <a:t>В лес не по груши, а по еловые шишки.</a:t>
            </a:r>
          </a:p>
        </p:txBody>
      </p:sp>
    </p:spTree>
    <p:extLst>
      <p:ext uri="{BB962C8B-B14F-4D97-AF65-F5344CB8AC3E}">
        <p14:creationId xmlns:p14="http://schemas.microsoft.com/office/powerpoint/2010/main" val="397266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b="1" dirty="0"/>
              <a:t>БЕРЕГИ  ПРИРОДУ!</a:t>
            </a:r>
            <a:br>
              <a:rPr lang="ru-RU" altLang="ru-RU" b="1" dirty="0"/>
            </a:br>
            <a:endParaRPr lang="en-US" dirty="0"/>
          </a:p>
        </p:txBody>
      </p:sp>
      <p:sp>
        <p:nvSpPr>
          <p:cNvPr id="3" name="Прямоугольник 2"/>
          <p:cNvSpPr/>
          <p:nvPr/>
        </p:nvSpPr>
        <p:spPr>
          <a:xfrm>
            <a:off x="1475656" y="1484784"/>
            <a:ext cx="4572000" cy="3785652"/>
          </a:xfrm>
          <a:prstGeom prst="rect">
            <a:avLst/>
          </a:prstGeom>
          <a:solidFill>
            <a:schemeClr val="accent1"/>
          </a:solidFill>
        </p:spPr>
        <p:txBody>
          <a:bodyPr>
            <a:spAutoFit/>
          </a:bodyPr>
          <a:lstStyle/>
          <a:p>
            <a:r>
              <a:rPr lang="ru-RU" altLang="ru-RU" sz="2400" b="1" dirty="0"/>
              <a:t>Не мусори на месте своего отдыха.</a:t>
            </a:r>
            <a:endParaRPr lang="ru-RU" altLang="ru-RU" sz="2400" dirty="0"/>
          </a:p>
          <a:p>
            <a:r>
              <a:rPr lang="ru-RU" altLang="ru-RU" sz="2400" b="1" dirty="0"/>
              <a:t>В меру бери дары природы.</a:t>
            </a:r>
            <a:endParaRPr lang="ru-RU" altLang="ru-RU" sz="2400" dirty="0"/>
          </a:p>
          <a:p>
            <a:r>
              <a:rPr lang="ru-RU" altLang="ru-RU" sz="2400" b="1" dirty="0"/>
              <a:t>Не прокладывай новых тропинок в лесу.</a:t>
            </a:r>
            <a:endParaRPr lang="ru-RU" altLang="ru-RU" sz="2400" dirty="0"/>
          </a:p>
          <a:p>
            <a:r>
              <a:rPr lang="ru-RU" altLang="ru-RU" sz="2400" b="1" dirty="0"/>
              <a:t>Учись наблюдать в природе.</a:t>
            </a:r>
            <a:endParaRPr lang="ru-RU" altLang="ru-RU" sz="2400" dirty="0"/>
          </a:p>
          <a:p>
            <a:r>
              <a:rPr lang="ru-RU" altLang="ru-RU" sz="2400" b="1" dirty="0"/>
              <a:t>Учись слушать голоса  природы. </a:t>
            </a:r>
            <a:endParaRPr lang="ru-RU" altLang="ru-RU" sz="2400" dirty="0"/>
          </a:p>
          <a:p>
            <a:pPr algn="ctr"/>
            <a:r>
              <a:rPr lang="ru-RU" altLang="ru-RU" sz="2400" b="1" dirty="0"/>
              <a:t>Не шуми на прогулках, не пугай животных – наших меньших братьев.</a:t>
            </a:r>
            <a:endParaRPr lang="ru-RU" altLang="ru-RU" sz="2400" dirty="0"/>
          </a:p>
        </p:txBody>
      </p:sp>
    </p:spTree>
    <p:extLst>
      <p:ext uri="{BB962C8B-B14F-4D97-AF65-F5344CB8AC3E}">
        <p14:creationId xmlns:p14="http://schemas.microsoft.com/office/powerpoint/2010/main" val="197200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Смотреть исходное изображение"/>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5875"/>
            <a:ext cx="8971980" cy="636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62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b="1" dirty="0"/>
              <a:t> ტყის დაცვის საერთაშორისო დღე</a:t>
            </a:r>
            <a:endParaRPr lang="en-US" dirty="0"/>
          </a:p>
        </p:txBody>
      </p:sp>
      <p:sp>
        <p:nvSpPr>
          <p:cNvPr id="3" name="Прямоугольник 2"/>
          <p:cNvSpPr/>
          <p:nvPr/>
        </p:nvSpPr>
        <p:spPr>
          <a:xfrm>
            <a:off x="899592" y="1772816"/>
            <a:ext cx="4572000" cy="3139321"/>
          </a:xfrm>
          <a:prstGeom prst="rect">
            <a:avLst/>
          </a:prstGeom>
        </p:spPr>
        <p:txBody>
          <a:bodyPr>
            <a:spAutoFit/>
          </a:bodyPr>
          <a:lstStyle/>
          <a:p>
            <a:r>
              <a:rPr lang="ka-GE" dirty="0"/>
              <a:t>21 მარტს, მსოფლიოში ტყეების საერთაშორისო დღეს ან ტყეების მსოფლიო დღეს აღნიშნავენ, რომელიც 1971 წელს დაარსდა და მას შემდეგ ყოველწლიურად აღინიშნება. ამ დღის დაარსება დაიწყო სოფლის მეურნეობის ევროპული კონფედერაციის 23-ე გენერალურ ასამბლეაზე 1971 წელს, იდეას მხარი დაუჭირა გაეროს სურსათისა და სოფლის მეურნეობის მსოფლიო ორგანიზაციამ (</a:t>
            </a:r>
            <a:r>
              <a:rPr lang="en-US" dirty="0"/>
              <a:t>FAO). </a:t>
            </a:r>
          </a:p>
        </p:txBody>
      </p:sp>
      <p:pic>
        <p:nvPicPr>
          <p:cNvPr id="1026" name="Picture 2" descr="Леса – национальное богатство России (Фото: Dudarev Mikhail,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592" y="2420888"/>
            <a:ext cx="2844824" cy="336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7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303" y="908720"/>
            <a:ext cx="4572000" cy="3416320"/>
          </a:xfrm>
          <a:prstGeom prst="rect">
            <a:avLst/>
          </a:prstGeom>
        </p:spPr>
        <p:txBody>
          <a:bodyPr>
            <a:spAutoFit/>
          </a:bodyPr>
          <a:lstStyle/>
          <a:p>
            <a:pPr fontAlgn="base"/>
            <a:r>
              <a:rPr lang="ru-RU" i="1" dirty="0"/>
              <a:t>"Леса — это не только украшение земли, ее великолепный и удивительный наряд…</a:t>
            </a:r>
            <a:endParaRPr lang="ru-RU" dirty="0"/>
          </a:p>
          <a:p>
            <a:pPr fontAlgn="base"/>
            <a:r>
              <a:rPr lang="ru-RU" i="1" dirty="0"/>
              <a:t>Леса — величайшие источники здоровья и вдохновения.</a:t>
            </a:r>
            <a:endParaRPr lang="ru-RU" dirty="0"/>
          </a:p>
          <a:p>
            <a:pPr fontAlgn="base"/>
            <a:r>
              <a:rPr lang="ru-RU" i="1" dirty="0"/>
              <a:t>Это — исполинские зеленые лаборатории, вырабатывающие кислород,</a:t>
            </a:r>
            <a:endParaRPr lang="ru-RU" dirty="0"/>
          </a:p>
          <a:p>
            <a:pPr fontAlgn="base"/>
            <a:r>
              <a:rPr lang="ru-RU" i="1" dirty="0"/>
              <a:t>уловители ядовитых газов и пыли"</a:t>
            </a:r>
            <a:endParaRPr lang="ru-RU" dirty="0"/>
          </a:p>
          <a:p>
            <a:pPr fontAlgn="base"/>
            <a:r>
              <a:rPr lang="ru-RU" dirty="0"/>
              <a:t> </a:t>
            </a:r>
          </a:p>
          <a:p>
            <a:pPr fontAlgn="base"/>
            <a:r>
              <a:rPr lang="ru-RU" i="1" dirty="0"/>
              <a:t>Писатель Леонид Леонов</a:t>
            </a:r>
            <a:endParaRPr lang="ru-RU" dirty="0"/>
          </a:p>
          <a:p>
            <a:br>
              <a:rPr lang="ru-RU" dirty="0"/>
            </a:br>
            <a:br>
              <a:rPr lang="ru-RU" dirty="0"/>
            </a:br>
            <a:endParaRPr lang="en-US" dirty="0"/>
          </a:p>
        </p:txBody>
      </p:sp>
      <p:pic>
        <p:nvPicPr>
          <p:cNvPr id="4" name="Picture 2" descr="Международный день лес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789039"/>
            <a:ext cx="4032448" cy="215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0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04664"/>
            <a:ext cx="6512511" cy="1143000"/>
          </a:xfrm>
        </p:spPr>
        <p:txBody>
          <a:bodyPr>
            <a:normAutofit/>
          </a:bodyPr>
          <a:lstStyle/>
          <a:p>
            <a:r>
              <a:rPr lang="ru-RU" dirty="0" err="1"/>
              <a:t>ეკოლოგია</a:t>
            </a:r>
            <a:r>
              <a:rPr lang="ru-RU" dirty="0"/>
              <a:t> </a:t>
            </a:r>
            <a:endParaRPr lang="en-US" dirty="0"/>
          </a:p>
        </p:txBody>
      </p:sp>
      <p:sp>
        <p:nvSpPr>
          <p:cNvPr id="4" name="Прямоугольник 3"/>
          <p:cNvSpPr/>
          <p:nvPr/>
        </p:nvSpPr>
        <p:spPr>
          <a:xfrm>
            <a:off x="683568" y="1700808"/>
            <a:ext cx="6174432" cy="3416320"/>
          </a:xfrm>
          <a:prstGeom prst="rect">
            <a:avLst/>
          </a:prstGeom>
        </p:spPr>
        <p:txBody>
          <a:bodyPr wrap="square">
            <a:spAutoFit/>
          </a:bodyPr>
          <a:lstStyle/>
          <a:p>
            <a:r>
              <a:rPr lang="ka-GE" dirty="0"/>
              <a:t>ტყეები ჩვენი პლანეტის ფილტვებია, მათ აქვთ ფასდაუდებელი ეკოლოგიური, სოციალური და ეკონომიკური მნიშვნელობა - ისინი მონაწილეობენ პლანეტის კლიმატის ფორმირებაში,</a:t>
            </a:r>
            <a:r>
              <a:rPr lang="ru-RU" dirty="0"/>
              <a:t> </a:t>
            </a:r>
            <a:r>
              <a:rPr lang="ka-GE" dirty="0"/>
              <a:t>გარაემოს  უზრუნველყოფენ ჟანგბადით, ახდენენ მავნე გამონაბოლქვის გადამუშავებას, წყლის რესურსების დაზოგვას, ტყე მრავალი მცენარისა და ცხოველის საცხოვრებელი ადგილია. საკვების მომცემი  და ჯანმრთელი გარემოა ხალხისთვის, ხელს უწყობს ნიადაგების და ლანდშაფტების ნაყოფიერების შენარჩუნებას ... ისინი უზრუნველყოფენ ადამიანებს საკვებით, მედიკამენტებით და საწვავით.</a:t>
            </a:r>
            <a:endParaRPr lang="en-US" dirty="0"/>
          </a:p>
        </p:txBody>
      </p:sp>
    </p:spTree>
    <p:extLst>
      <p:ext uri="{BB962C8B-B14F-4D97-AF65-F5344CB8AC3E}">
        <p14:creationId xmlns:p14="http://schemas.microsoft.com/office/powerpoint/2010/main" val="178266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620000" cy="1417638"/>
          </a:xfrm>
        </p:spPr>
        <p:txBody>
          <a:bodyPr/>
          <a:lstStyle/>
          <a:p>
            <a:pPr marL="342900" lvl="0" indent="-228600" fontAlgn="t">
              <a:spcBef>
                <a:spcPct val="20000"/>
              </a:spcBef>
            </a:pPr>
            <a:br>
              <a:rPr lang="ka-GE" altLang="ru-RU" sz="2200" b="1" i="1" spc="0" dirty="0">
                <a:solidFill>
                  <a:srgbClr val="2F2B20"/>
                </a:solidFill>
                <a:latin typeface="Calibri"/>
                <a:ea typeface="+mn-ea"/>
                <a:cs typeface="+mn-cs"/>
              </a:rPr>
            </a:br>
            <a:br>
              <a:rPr lang="ka-GE" altLang="ru-RU" sz="2200" b="1" i="1" spc="0" dirty="0">
                <a:solidFill>
                  <a:srgbClr val="2F2B20"/>
                </a:solidFill>
                <a:latin typeface="Calibri"/>
                <a:ea typeface="+mn-ea"/>
                <a:cs typeface="+mn-cs"/>
              </a:rPr>
            </a:br>
            <a:br>
              <a:rPr lang="ka-GE" altLang="ru-RU" sz="2200" b="1" i="1" spc="0" dirty="0">
                <a:solidFill>
                  <a:srgbClr val="2F2B20"/>
                </a:solidFill>
                <a:latin typeface="Calibri"/>
                <a:ea typeface="+mn-ea"/>
                <a:cs typeface="+mn-cs"/>
              </a:rPr>
            </a:br>
            <a:r>
              <a:rPr lang="ru-RU" altLang="ru-RU" sz="2200" b="1" i="1" spc="0" dirty="0">
                <a:solidFill>
                  <a:srgbClr val="2F2B20"/>
                </a:solidFill>
                <a:latin typeface="Calibri"/>
                <a:ea typeface="+mn-ea"/>
                <a:cs typeface="+mn-cs"/>
              </a:rPr>
              <a:t>Друзья мои! Возьмите посох свой,</a:t>
            </a:r>
            <a:br>
              <a:rPr lang="ru-RU" altLang="ru-RU" sz="2200" spc="0" dirty="0">
                <a:solidFill>
                  <a:srgbClr val="2F2B20"/>
                </a:solidFill>
                <a:latin typeface="Calibri"/>
                <a:ea typeface="+mn-ea"/>
                <a:cs typeface="+mn-cs"/>
              </a:rPr>
            </a:br>
            <a:r>
              <a:rPr lang="ru-RU" altLang="ru-RU" sz="2200" b="1" i="1" spc="0" dirty="0">
                <a:solidFill>
                  <a:srgbClr val="2F2B20"/>
                </a:solidFill>
                <a:latin typeface="Calibri"/>
                <a:ea typeface="+mn-ea"/>
                <a:cs typeface="+mn-cs"/>
              </a:rPr>
              <a:t>    Идите в лес, бродите по долинам.</a:t>
            </a:r>
            <a:br>
              <a:rPr lang="ru-RU" altLang="ru-RU" sz="2200" spc="0" dirty="0">
                <a:solidFill>
                  <a:srgbClr val="2F2B20"/>
                </a:solidFill>
                <a:latin typeface="Calibri"/>
                <a:ea typeface="+mn-ea"/>
                <a:cs typeface="+mn-cs"/>
              </a:rPr>
            </a:br>
            <a:r>
              <a:rPr lang="ru-RU" altLang="ru-RU" sz="2200" b="1" i="1" spc="0" dirty="0">
                <a:solidFill>
                  <a:srgbClr val="2F2B20"/>
                </a:solidFill>
                <a:latin typeface="Calibri"/>
                <a:ea typeface="+mn-ea"/>
                <a:cs typeface="+mn-cs"/>
              </a:rPr>
              <a:t>                                              А. С. Пушкин</a:t>
            </a:r>
            <a:br>
              <a:rPr lang="ru-RU" altLang="ru-RU" sz="2200" spc="0" dirty="0">
                <a:solidFill>
                  <a:srgbClr val="2F2B20"/>
                </a:solidFill>
                <a:latin typeface="Calibri"/>
                <a:ea typeface="+mn-ea"/>
                <a:cs typeface="+mn-cs"/>
              </a:rPr>
            </a:br>
            <a:endParaRPr lang="en-US" dirty="0"/>
          </a:p>
        </p:txBody>
      </p:sp>
      <p:sp>
        <p:nvSpPr>
          <p:cNvPr id="3" name="Объект 2"/>
          <p:cNvSpPr>
            <a:spLocks noGrp="1"/>
          </p:cNvSpPr>
          <p:nvPr>
            <p:ph idx="1"/>
          </p:nvPr>
        </p:nvSpPr>
        <p:spPr/>
        <p:txBody>
          <a:bodyPr>
            <a:normAutofit/>
          </a:bodyPr>
          <a:lstStyle/>
          <a:p>
            <a:pPr fontAlgn="t">
              <a:buNone/>
            </a:pPr>
            <a:endParaRPr lang="ka-GE" altLang="ru-RU" dirty="0"/>
          </a:p>
          <a:p>
            <a:pPr fontAlgn="t">
              <a:buNone/>
            </a:pPr>
            <a:r>
              <a:rPr lang="ru-RU" altLang="ru-RU" dirty="0"/>
              <a:t>С самого раннего детства лес входит в жизнь человека как таинственный волшебник, добрый и надежный друг. Он — постоянный спутник русских сказок и былин, соучастник нашей богатой истории. Он всегда связывается с понятием Родина.</a:t>
            </a:r>
          </a:p>
          <a:p>
            <a:endParaRPr lang="ru-RU" altLang="ru-RU"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909" y="3861048"/>
            <a:ext cx="4378116" cy="246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50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Леса Грузии</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99034"/>
            <a:ext cx="7620000" cy="418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97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საქართველოს ტყეები</a:t>
            </a:r>
            <a:endParaRPr lang="en-US" dirty="0"/>
          </a:p>
        </p:txBody>
      </p:sp>
      <p:sp>
        <p:nvSpPr>
          <p:cNvPr id="3" name="Прямоугольник 2"/>
          <p:cNvSpPr/>
          <p:nvPr/>
        </p:nvSpPr>
        <p:spPr>
          <a:xfrm>
            <a:off x="899592" y="2348880"/>
            <a:ext cx="5814392" cy="3416320"/>
          </a:xfrm>
          <a:prstGeom prst="rect">
            <a:avLst/>
          </a:prstGeom>
        </p:spPr>
        <p:txBody>
          <a:bodyPr wrap="square">
            <a:spAutoFit/>
          </a:bodyPr>
          <a:lstStyle/>
          <a:p>
            <a:r>
              <a:rPr lang="ka-GE" dirty="0"/>
              <a:t>საქართველოში ტყის ფონდი 2.9 მილიონ ჰექტარ ფართობს მოიცავს, აქედან 2.7 მილიონი ჰექტარი ტყითაა დაფარული, რაც ქვეყნის მთლიანი ტერიტორიის 40% (6.97 მილიონი ჰექტარი) შეადგენს. ასე რომ, საქართველოში უამრავი ტყეა, რომლებიც ძირითადად მთებშია გავრცელებული. განსაკუთრებით მდიდარი და მრავალფეროვანია დასავლეთ საქართველოს ტყეები. 1000-1200 მეტრის სიმაღლეზე მდებარე ტყეებში დომინირებს ფართოფოთლოვანი სახეობები - მუხა, რცხილა, წაბლი, ნეკერჩხალი, წიფელი და სხვ. კავკასიური მოცვი.  </a:t>
            </a:r>
            <a:endParaRPr lang="en-US" dirty="0"/>
          </a:p>
        </p:txBody>
      </p:sp>
    </p:spTree>
    <p:extLst>
      <p:ext uri="{BB962C8B-B14F-4D97-AF65-F5344CB8AC3E}">
        <p14:creationId xmlns:p14="http://schemas.microsoft.com/office/powerpoint/2010/main" val="58845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9"/>
            <a:ext cx="8344019" cy="584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15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452563"/>
            <a:ext cx="70485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214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40</TotalTime>
  <Words>344</Words>
  <Application>Microsoft Office PowerPoint</Application>
  <PresentationFormat>On-screen Show (4:3)</PresentationFormat>
  <Paragraphs>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Соседство</vt:lpstr>
      <vt:lpstr>სსიპ წალკის მუნიციპალიტეტის სოფელ დაშბაშის  საჯარო სკოლა  პროექტი:  ტყის დაცვის საერთაშორისო დღე     კლასი: 7-8    რუსული ენის მასწავლებელი:  ჟანარ კალაჩიან</vt:lpstr>
      <vt:lpstr> ტყის დაცვის საერთაშორისო დღე</vt:lpstr>
      <vt:lpstr>PowerPoint Presentation</vt:lpstr>
      <vt:lpstr>ეკოლოგია </vt:lpstr>
      <vt:lpstr>   Друзья мои! Возьмите посох свой,     Идите в лес, бродите по долинам.                                               А. С. Пушкин </vt:lpstr>
      <vt:lpstr>Леса Грузии</vt:lpstr>
      <vt:lpstr>საქართველოს ტყეები</vt:lpstr>
      <vt:lpstr>PowerPoint Presentation</vt:lpstr>
      <vt:lpstr>PowerPoint Presentation</vt:lpstr>
      <vt:lpstr>ПОСЛОВИЦЫ О ЛЕСЕ.</vt:lpstr>
      <vt:lpstr>БЕРЕГИ  ПРИРОДУ!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ტყის დაცვის საერთაშორისო დღე</dc:title>
  <dc:creator>Dashbashi</dc:creator>
  <cp:lastModifiedBy>Dashbashi</cp:lastModifiedBy>
  <cp:revision>7</cp:revision>
  <dcterms:created xsi:type="dcterms:W3CDTF">2021-03-25T10:21:51Z</dcterms:created>
  <dcterms:modified xsi:type="dcterms:W3CDTF">2021-03-25T11:28:16Z</dcterms:modified>
</cp:coreProperties>
</file>