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45030-95DD-45C1-9DFB-70DF739CFAD5}">
      <dsp:nvSpPr>
        <dsp:cNvPr id="0" name=""/>
        <dsp:cNvSpPr/>
      </dsp:nvSpPr>
      <dsp:spPr>
        <a:xfrm>
          <a:off x="3229230" y="0"/>
          <a:ext cx="4843846" cy="11538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000" kern="1200" dirty="0" smtClean="0"/>
            <a:t>3 გაკვეთილი</a:t>
          </a:r>
          <a:endParaRPr lang="en-US" sz="2000" kern="1200" dirty="0"/>
        </a:p>
      </dsp:txBody>
      <dsp:txXfrm>
        <a:off x="3229230" y="144228"/>
        <a:ext cx="4411162" cy="865367"/>
      </dsp:txXfrm>
    </dsp:sp>
    <dsp:sp modelId="{232D71CE-CB87-402D-BBD2-D49E554A62F1}">
      <dsp:nvSpPr>
        <dsp:cNvPr id="0" name=""/>
        <dsp:cNvSpPr/>
      </dsp:nvSpPr>
      <dsp:spPr>
        <a:xfrm>
          <a:off x="0" y="0"/>
          <a:ext cx="3229230" cy="11538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უფროსი მასწავლებელი</a:t>
          </a:r>
          <a:endParaRPr lang="en-US" sz="2000" kern="1200" dirty="0"/>
        </a:p>
      </dsp:txBody>
      <dsp:txXfrm>
        <a:off x="56325" y="56325"/>
        <a:ext cx="3116580" cy="1041173"/>
      </dsp:txXfrm>
    </dsp:sp>
    <dsp:sp modelId="{8A017C62-1B0D-4742-B6CF-3E2A282AECD0}">
      <dsp:nvSpPr>
        <dsp:cNvPr id="0" name=""/>
        <dsp:cNvSpPr/>
      </dsp:nvSpPr>
      <dsp:spPr>
        <a:xfrm>
          <a:off x="3229230" y="1269206"/>
          <a:ext cx="4843846" cy="11538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000" kern="1200" dirty="0" smtClean="0"/>
            <a:t>2 გაკვეთილი</a:t>
          </a:r>
          <a:endParaRPr lang="en-US" sz="2000" kern="1200" dirty="0"/>
        </a:p>
      </dsp:txBody>
      <dsp:txXfrm>
        <a:off x="3229230" y="1413434"/>
        <a:ext cx="4411162" cy="865367"/>
      </dsp:txXfrm>
    </dsp:sp>
    <dsp:sp modelId="{1B2A0121-9658-4C61-9437-7864FC9B8C8F}">
      <dsp:nvSpPr>
        <dsp:cNvPr id="0" name=""/>
        <dsp:cNvSpPr/>
      </dsp:nvSpPr>
      <dsp:spPr>
        <a:xfrm>
          <a:off x="0" y="1269206"/>
          <a:ext cx="3229230" cy="1153823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წამყვანი მასწავლებელი</a:t>
          </a:r>
          <a:endParaRPr lang="en-US" sz="2000" kern="1200" dirty="0"/>
        </a:p>
      </dsp:txBody>
      <dsp:txXfrm>
        <a:off x="56325" y="1325531"/>
        <a:ext cx="3116580" cy="1041173"/>
      </dsp:txXfrm>
    </dsp:sp>
    <dsp:sp modelId="{57069AC7-CDD2-4530-ABA3-A271B3791F10}">
      <dsp:nvSpPr>
        <dsp:cNvPr id="0" name=""/>
        <dsp:cNvSpPr/>
      </dsp:nvSpPr>
      <dsp:spPr>
        <a:xfrm>
          <a:off x="3229230" y="2538412"/>
          <a:ext cx="4843846" cy="11538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000" kern="1200" dirty="0" smtClean="0"/>
            <a:t>1 გაკვეთილი</a:t>
          </a:r>
          <a:endParaRPr lang="en-US" sz="2000" kern="1200" dirty="0"/>
        </a:p>
      </dsp:txBody>
      <dsp:txXfrm>
        <a:off x="3229230" y="2682640"/>
        <a:ext cx="4411162" cy="865367"/>
      </dsp:txXfrm>
    </dsp:sp>
    <dsp:sp modelId="{26100D5E-5A43-402A-8CE3-E7F705AA3AED}">
      <dsp:nvSpPr>
        <dsp:cNvPr id="0" name=""/>
        <dsp:cNvSpPr/>
      </dsp:nvSpPr>
      <dsp:spPr>
        <a:xfrm>
          <a:off x="0" y="2538412"/>
          <a:ext cx="3229230" cy="115382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მენტორი მასწავლებელი</a:t>
          </a:r>
          <a:endParaRPr lang="en-US" sz="2000" kern="1200" dirty="0"/>
        </a:p>
      </dsp:txBody>
      <dsp:txXfrm>
        <a:off x="56325" y="2594737"/>
        <a:ext cx="3116580" cy="1041173"/>
      </dsp:txXfrm>
    </dsp:sp>
  </dsp:spTree>
</dsp:drawing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1889</Words>
  <Application>Microsoft Office PowerPoint</Application>
  <PresentationFormat>Widescreen</PresentationFormat>
  <Paragraphs>241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Sylfaen</vt:lpstr>
      <vt:lpstr>Symbol</vt:lpstr>
      <vt:lpstr>Times New Roman</vt:lpstr>
      <vt:lpstr>Wingdings</vt:lpstr>
      <vt:lpstr>Office Theme</vt:lpstr>
      <vt:lpstr>მასწავლებლის პროფესიული განვითარებისა და კარიერული წინსვლის სქემა </vt:lpstr>
      <vt:lpstr>მასწავლებლის პროფესიული განვითარებისა და კარიერული წინსვლის სქემის მიზანია</vt:lpstr>
      <vt:lpstr>სქემის ამოცანაა</vt:lpstr>
      <vt:lpstr>ვალდებულება</vt:lpstr>
      <vt:lpstr>სქემის ძირითადი პრინციპები </vt:lpstr>
      <vt:lpstr>თავი II  მასწავლებლის პროფესიული განვითარება მუხლი 4. ზოგადსაგანმანათლებლო დაწესებულების ბაზაზე მასწავლებლის ვალდებულებები</vt:lpstr>
      <vt:lpstr>თავი II  მასწავლებლის პროფესიული განვითარება მუხლი 4. ზოგადსაგანმანათლებლო დაწესებულების ბაზაზე მასწავლებლის ვალდებულებები</vt:lpstr>
      <vt:lpstr>სკოლის ბაზაზე მასწავლებლის ვალდებულებები </vt:lpstr>
      <vt:lpstr>თვითშეფასების გამოყენება ეხმარება მასწავლებელს:</vt:lpstr>
      <vt:lpstr>რა მეთოდებით შეიძლება განვახორციელოთ თვითშეფასება?</vt:lpstr>
      <vt:lpstr>თვითშეფასების მეთოდები</vt:lpstr>
      <vt:lpstr>2. ზოგადსაგანმანათლებლო დაწესებულების დირექტორი ან ხარისხის განვითარებისა და მხარდაჭერის ჯგუფი (ასეთის არსებობის შემთხვევაში) : </vt:lpstr>
      <vt:lpstr>მასწავლებლის სტატუსის სახეები</vt:lpstr>
      <vt:lpstr>მასწავლებლის შეფასების ტიპები </vt:lpstr>
      <vt:lpstr>წამყვანი/მენტორი მასწავლებლის სტატუსის მინიჭება </vt:lpstr>
      <vt:lpstr>თეორიული ნაწილი</vt:lpstr>
      <vt:lpstr>პრაქტიკული ნაწილის შეფასების პროცესი</vt:lpstr>
      <vt:lpstr>    </vt:lpstr>
      <vt:lpstr> არაქართულენოვანი სკოლების/სექტორების პრაქტიკოს მასწავლებელთა კარიერული წინსვლის პირობები</vt:lpstr>
      <vt:lpstr>სპეციალური მასწავლებლის პროფესიული განვითარება</vt:lpstr>
      <vt:lpstr>მასწავლებლის პროფესიული სტანდარტი</vt:lpstr>
      <vt:lpstr>მასწავლებლის სტანდარტი</vt:lpstr>
      <vt:lpstr>მასწავლებლის პროფესიული სტანდარტის სტრუქტურა</vt:lpstr>
      <vt:lpstr>მასწავლებლის სტანდარტი (მეორე ნაწილი)</vt:lpstr>
      <vt:lpstr>PowerPoint Presentation</vt:lpstr>
      <vt:lpstr>PowerPoint Presentation</vt:lpstr>
      <vt:lpstr>შეკითხვები?????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TPDC</dc:creator>
  <cp:lastModifiedBy>TPDC</cp:lastModifiedBy>
  <cp:revision>31</cp:revision>
  <dcterms:created xsi:type="dcterms:W3CDTF">2021-02-21T15:40:25Z</dcterms:created>
  <dcterms:modified xsi:type="dcterms:W3CDTF">2021-03-11T15:49:37Z</dcterms:modified>
</cp:coreProperties>
</file>