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68" r:id="rId2"/>
    <p:sldId id="270" r:id="rId3"/>
    <p:sldId id="256" r:id="rId4"/>
    <p:sldId id="269" r:id="rId5"/>
    <p:sldId id="258" r:id="rId6"/>
    <p:sldId id="259" r:id="rId7"/>
    <p:sldId id="260" r:id="rId8"/>
    <p:sldId id="261" r:id="rId9"/>
    <p:sldId id="272" r:id="rId10"/>
    <p:sldId id="273" r:id="rId11"/>
    <p:sldId id="275" r:id="rId12"/>
    <p:sldId id="27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B0AB-6629-4653-8915-2F164D71D59A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2B84A-57D3-4BB7-A1F6-7E1CC570B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B84A-57D3-4BB7-A1F6-7E1CC570BC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289B-903F-4740-A165-32F74D4A7BF9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E4C2-FDB6-4D34-99E2-F683956787E9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425E-E55D-4C6C-B06B-BB0F748FC5D2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ADF0-AA10-49A7-B9C7-182A0937DCB0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62F7-9A46-44A5-A98B-DFE065C38909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9AC6-F7D7-436E-8904-281609CF6573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AEB2-29BB-4612-BD00-99DBD978F4E7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DB8F-03F8-429E-B127-5496EC5CC363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B253-E61D-42AC-A811-E15B2B2F59A1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AABF-E9CE-4E9A-859D-D8B8C22172AD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9041-78A1-4FC3-A523-4CAE140879FB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06C7-94AB-492D-9B82-5B0BA5FB061D}" type="datetime1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023C-DAA1-4E5D-879E-07F5A92FF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rakli\Desktop\&#4329;&#4308;&#4315;&#4312;%20&#4315;&#4323;&#4321;&#4312;&#4313;&#4308;&#4305;&#4312;\yt1s.com%20-%20&#4307;&#4308;&#4307;&#4304;%20&#4307;&#4308;&#4307;&#4312;&#4313;&#4317;%20&#4329;&#4308;&#4315;&#4317;%20&#4314;&#4304;&#4315;&#4304;&#4310;&#4317;%20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yt1s.com - დედა დედიკო ჩემო ლამაზო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sz="4000" b="1" dirty="0" smtClean="0">
                <a:solidFill>
                  <a:srgbClr val="002060"/>
                </a:solidFill>
              </a:rPr>
              <a:t>კვირიკეს პირველი საჯარო </a:t>
            </a:r>
            <a:r>
              <a:rPr lang="ka-GE" sz="4000" b="1" dirty="0" smtClean="0">
                <a:solidFill>
                  <a:srgbClr val="002060"/>
                </a:solidFill>
              </a:rPr>
              <a:t>სკოლა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irakli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143116"/>
            <a:ext cx="5786478" cy="30718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57214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მეორე კლასი</a:t>
            </a:r>
          </a:p>
          <a:p>
            <a:r>
              <a:rPr lang="ka-GE" dirty="0" smtClean="0"/>
              <a:t>დამრიგებელი: ეკატერინე დუმბაძე</a:t>
            </a:r>
            <a:endParaRPr lang="ru-RU" dirty="0"/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akli\Desktop\IMG_20191120_105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6643734" cy="64531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akli\Desktop\159974281_964882880919955_54115593372354722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27" cy="64293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akli\Desktop\160623838_193958662493397_44989417254188674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4572032" cy="62230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ka-GE" dirty="0" smtClean="0"/>
              <a:t>მადლობა ყურადღებისთვის!</a:t>
            </a:r>
            <a:endParaRPr lang="ru-RU" dirty="0"/>
          </a:p>
        </p:txBody>
      </p:sp>
      <p:pic>
        <p:nvPicPr>
          <p:cNvPr id="9218" name="Picture 2" descr="C:\Users\irakli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314327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>
            <a:noAutofit/>
          </a:bodyPr>
          <a:lstStyle/>
          <a:p>
            <a:r>
              <a:rPr lang="ka-GE" dirty="0" smtClean="0"/>
              <a:t>ამ დიდ და ტკბილ ოჯახში იფუსფუსე დიდხანს </a:t>
            </a:r>
            <a:r>
              <a:rPr lang="ka-GE" dirty="0" smtClean="0">
                <a:solidFill>
                  <a:srgbClr val="C00000"/>
                </a:solidFill>
              </a:rPr>
              <a:t>დ ე დ ა!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irakli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786"/>
            <a:ext cx="4381500" cy="3786214"/>
          </a:xfrm>
          <a:prstGeom prst="rect">
            <a:avLst/>
          </a:prstGeom>
          <a:noFill/>
        </p:spPr>
      </p:pic>
      <p:pic>
        <p:nvPicPr>
          <p:cNvPr id="2051" name="Picture 3" descr="C:\Users\irakli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071966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kli\Desktop\159862458_158311276127380_73350423435383122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3929090" cy="4079458"/>
          </a:xfrm>
          <a:prstGeom prst="rect">
            <a:avLst/>
          </a:prstGeom>
          <a:noFill/>
        </p:spPr>
      </p:pic>
      <p:pic>
        <p:nvPicPr>
          <p:cNvPr id="1027" name="Picture 3" descr="C:\Users\irakli\Desktop\159907110_826164371443526_535107475205880442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857634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12" y="6143644"/>
            <a:ext cx="2214578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თორნიკე მესხიძე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akli\Desktop\159985896_176124734317612_33410405426982995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286130" cy="4381507"/>
          </a:xfrm>
          <a:prstGeom prst="rect">
            <a:avLst/>
          </a:prstGeom>
          <a:noFill/>
        </p:spPr>
      </p:pic>
      <p:pic>
        <p:nvPicPr>
          <p:cNvPr id="4099" name="Picture 3" descr="C:\Users\irakli\Desktop\160206240_728843787994955_69265291128412185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857232"/>
            <a:ext cx="4071966" cy="4286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5500702"/>
            <a:ext cx="23574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ანიტა მესხიძე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rakli\Desktop\160155663_179759763732751_69494710641769131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286148" cy="3857652"/>
          </a:xfrm>
          <a:prstGeom prst="rect">
            <a:avLst/>
          </a:prstGeom>
          <a:noFill/>
        </p:spPr>
      </p:pic>
      <p:pic>
        <p:nvPicPr>
          <p:cNvPr id="5123" name="Picture 3" descr="C:\Users\irakli\Desktop\160214775_747489339495496_3590406619184353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4357718" cy="42148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786454"/>
            <a:ext cx="1794081" cy="369332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ka-GE" dirty="0" smtClean="0"/>
              <a:t>საბა ვერულიძე</a:t>
            </a:r>
            <a:endParaRPr lang="ru-RU" dirty="0"/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akli\Desktop\160117574_1303102510075545_770365054681858339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357568" cy="4476757"/>
          </a:xfrm>
          <a:prstGeom prst="rect">
            <a:avLst/>
          </a:prstGeom>
          <a:noFill/>
        </p:spPr>
      </p:pic>
      <p:pic>
        <p:nvPicPr>
          <p:cNvPr id="6147" name="Picture 3" descr="C:\Users\irakli\Desktop\159945608_264178421845676_297553283303447024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4000510" cy="407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000768"/>
            <a:ext cx="17604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a-GE" dirty="0" smtClean="0"/>
              <a:t>მარიამ მესხიძე</a:t>
            </a:r>
            <a:endParaRPr lang="ru-RU" dirty="0"/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akli\Desktop\159841881_709794169707905_329278290347023322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04" cy="65365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akli\Desktop\159900817_240042444505962_35690784444371937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kli\Desktop\IMG_20190919_10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928958" cy="5143536"/>
          </a:xfrm>
          <a:prstGeom prst="rect">
            <a:avLst/>
          </a:prstGeom>
          <a:noFill/>
        </p:spPr>
      </p:pic>
      <p:pic>
        <p:nvPicPr>
          <p:cNvPr id="1027" name="Picture 3" descr="C:\Users\irakli\Desktop\IMG_20190919_10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04"/>
            <a:ext cx="2786082" cy="5000660"/>
          </a:xfrm>
          <a:prstGeom prst="rect">
            <a:avLst/>
          </a:prstGeom>
          <a:noFill/>
        </p:spPr>
      </p:pic>
      <p:pic>
        <p:nvPicPr>
          <p:cNvPr id="1028" name="Picture 4" descr="C:\Users\irakli\Desktop\IMG_20190919_10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142984"/>
            <a:ext cx="2803924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35</Words>
  <Application>Microsoft Office PowerPoint</Application>
  <PresentationFormat>Экран (4:3)</PresentationFormat>
  <Paragraphs>10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კვირიკეს პირველი საჯარო სკოლა  </vt:lpstr>
      <vt:lpstr>ამ დიდ და ტკბილ ოჯახში იფუსფუსე დიდხანს დ ე დ ა!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მადლობა ყურადღებისთვის!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კვირიკეს პირველი საჯარო სკოლა</dc:title>
  <dc:creator>irakli</dc:creator>
  <cp:lastModifiedBy>irakli</cp:lastModifiedBy>
  <cp:revision>30</cp:revision>
  <dcterms:created xsi:type="dcterms:W3CDTF">2021-03-12T16:02:16Z</dcterms:created>
  <dcterms:modified xsi:type="dcterms:W3CDTF">2021-03-13T07:24:53Z</dcterms:modified>
</cp:coreProperties>
</file>