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839</TotalTime>
  <Words>1486</Words>
  <Application>Microsoft Office PowerPoint</Application>
  <PresentationFormat>On-screen Show (4:3)</PresentationFormat>
  <Paragraphs>94</Paragraphs>
  <Slides>20</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Constantia</vt:lpstr>
      <vt:lpstr>Wingdings</vt:lpstr>
      <vt:lpstr>Wingdings 2</vt:lpstr>
      <vt:lpstr>Бумажная</vt:lpstr>
      <vt:lpstr>,,ბათომიდან კი იყო გზა ორნაირი” (ნიკოლო მიწიშვილი ,,თებერვალი”)</vt:lpstr>
      <vt:lpstr>პროექტის  მიზანი:  1921 წლის თებერვალ – მარტში საქართველოში განვითარებული  ტრაგიკული მოვლენების ანალიზი . </vt:lpstr>
      <vt:lpstr>საბჭოთა   რუსეთი   საქართველოს   ოკუპაციისთვის    ემზადება</vt:lpstr>
      <vt:lpstr>კავკასიის ბიუროს ხელმძღვანელი  სერგო ორჯონიკიძე</vt:lpstr>
      <vt:lpstr>საქართველოს  რევოლუციური კომიტეტი</vt:lpstr>
      <vt:lpstr>საქართველოს  რევოლუციური  კომიტეტი</vt:lpstr>
      <vt:lpstr>რევკომის   ფარული   ზრახვები      1920   წლის 7 მაისს ,საქართველოსა   და   რუსეთს   შორის   დადებული  ხელშეკრულების   თანახმად,  რუსეთი   უსიტყვოდ   აღიარებდა   საქართველოს   დამოუკიდებლობას   და   უარს   ამბობდა   ყოველგვარ   უფლებაზე  საქართველოს   ტერიტორიის     მიმართ  და   ვალდებულებას   ღებულობდა   მის  საშინაო  საქმეებში   ჩაურევლობაზე,    მიუხედავად   ამისა    რუსეთს    არ   ასვენებდა   საქართველოს   ოკუპაციაზე   ფიქრი.    1921 წლის    16   თებერვალს   შექმნილმა   რევოლუციურმა            კომიტეტმა განიზრახა  შეენიღბა   რუსეთის   აგრესია   საქართელოს  წინააღმდეგ.  თუმცა  ეს   შეუძლებელი  აღმოჩნდა,  რადგან   XI  წითელმა   არმიამ   საქართველოს  საზღვრები   1 921   წლის  15   თებერვალს       გადმოლახა,   ხოლო  საქართველოს    რევკომის   თხოვნა    მოსკოვში ,   ლორეში   აჯანყებული   მშრომელების    დასახმარებლად ,    1921    წლის 16   თებერვალს   გაიგზავნა.  </vt:lpstr>
      <vt:lpstr>1921   წლის  11  თებერვალს    ლორეს    რაიონში    დაიწყო   წინასწარ   დაგეგმილი     პროვოკაციური   აჯანყება.  15   თებერვალს  XI   წითელი     არმია     საქართველოში  შემოიჭრა.</vt:lpstr>
      <vt:lpstr>,,...წითელი დროშით, მოღერილ ყელით, თეთრ ცხენზე მჯდომი, ნაბიჯით ნელით შემოდიოდა სიკვდილი ცელით! თოვდა… და თბილისს ებურა თალხი, დუმდა სიონი და დუმდა ხალხი." </vt:lpstr>
      <vt:lpstr>       ,,მოსკოვი,   კრემლი. ლენინს,   სტალინს.  თბილისის    თავზე    წითელი    დროშა   ფრიალებს.    გაუმარჯოს   საბჭოთა საქართველოს!”                                                   თბილისი.    1921    წლის   25    თებერვალი                                                                                   სერგო   ორჯონიკიძე</vt:lpstr>
      <vt:lpstr>1921 წლის 24 თებერვალს მენშევიკური მთავრობა თბილისიდან     ბათუმში       გაემგზავრა</vt:lpstr>
      <vt:lpstr>,,ქალაქში   დაჯდა   რევკომი”</vt:lpstr>
      <vt:lpstr>1921   წლია 18 მარტს    საქართველოს   დემოკრატიულმა   მთავრობამ      ქვეყანა     დატოვა</vt:lpstr>
      <vt:lpstr>,,ბათომიდან   კი  გზა  იყო  ორნაირი”</vt:lpstr>
      <vt:lpstr>,,იდგა  შიში, სვეტივით   ჩასობილი გულში. . .”</vt:lpstr>
      <vt:lpstr>გაორებული   ადამიანის   ფიქრები</vt:lpstr>
      <vt:lpstr>                     დაბრუნება</vt:lpstr>
      <vt:lpstr>                 ,,ვინა   სთქვა  მოკვდაო   საქართველო”</vt:lpstr>
      <vt:lpstr>გამოყენებული  ლიტერატურა:</vt:lpstr>
      <vt:lpstr>პროექტზე მუშაობდნენ  X  კლასის მოსწავლეები: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,,ბათომიდან კი იყო გზა ორნაირი” (ნიკოლო მიწიშვილი ,,თებერვალი”)</dc:title>
  <cp:lastModifiedBy>AD4Kutaisi4</cp:lastModifiedBy>
  <cp:revision>95</cp:revision>
  <dcterms:modified xsi:type="dcterms:W3CDTF">2021-03-01T12:08:18Z</dcterms:modified>
</cp:coreProperties>
</file>