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5" d="100"/>
          <a:sy n="65" d="100"/>
        </p:scale>
        <p:origin x="834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.2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7.5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9.8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.6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4.6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2|0.5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.6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.5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1.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1.6"/>
</p:tagLst>
</file>

<file path=docProps/app.xml><?xml version="1.0" encoding="utf-8"?>
<Properties xmlns="http://schemas.openxmlformats.org/officeDocument/2006/extended-properties" xmlns:vt="http://schemas.openxmlformats.org/officeDocument/2006/docPropsVTypes">
  <TotalTime>126</TotalTime>
  <Words>64</Words>
  <Application>Microsoft Office PowerPoint</Application>
  <PresentationFormat>Widescreen</PresentationFormat>
  <Paragraphs>11</Paragraphs>
  <Slides>10</Slides>
  <Notes>0</Notes>
  <HiddenSlides>0</HiddenSlides>
  <MMClips>13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Arial</vt:lpstr>
      <vt:lpstr>Calibri</vt:lpstr>
      <vt:lpstr>Calibri Light</vt:lpstr>
      <vt:lpstr>Sylfaen</vt:lpstr>
      <vt:lpstr>Office Theme</vt:lpstr>
      <vt:lpstr>100 წელი</vt:lpstr>
      <vt:lpstr>დამფუძნებელი კრების გადაწყვეტილება-დამოუკიდებელი საქართველო</vt:lpstr>
      <vt:lpstr>დამოუკიდებელი საქართველოს პირველი კონსტიტუცია</vt:lpstr>
      <vt:lpstr>ივანე ჯავახიშვილის მიმართვა</vt:lpstr>
      <vt:lpstr>ქართველი იუნკერები</vt:lpstr>
      <vt:lpstr>მარო მაყაშვილი</vt:lpstr>
      <vt:lpstr> ,,წითელი დროშით,მოღერილ ყელით,  თეთრ ცხენზე მჯდომი ნაბიჯით ნელით  შემოდიოდა სიკვდილი ცელით!...“</vt:lpstr>
      <vt:lpstr>არჩილ ტატუნაშვილი</vt:lpstr>
      <vt:lpstr>მცოცავი ოკუპაცია დღესაც გრძელდება</vt:lpstr>
      <vt:lpstr>გმადლობთ ყურადღებისათვის!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100 წელი</dc:title>
  <dc:creator>AD1Ghoubani</dc:creator>
  <cp:lastModifiedBy>AD2Ghoubani</cp:lastModifiedBy>
  <cp:revision>22</cp:revision>
  <dcterms:created xsi:type="dcterms:W3CDTF">2021-02-23T08:17:36Z</dcterms:created>
  <dcterms:modified xsi:type="dcterms:W3CDTF">2021-02-25T09:51:49Z</dcterms:modified>
</cp:coreProperties>
</file>