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A815FA972E4F749BC20892126EB59E5" ma:contentTypeVersion="7" ma:contentTypeDescription="Создание документа." ma:contentTypeScope="" ma:versionID="87db2a5a339735f7e839de876c499e2a">
  <xsd:schema xmlns:xsd="http://www.w3.org/2001/XMLSchema" xmlns:xs="http://www.w3.org/2001/XMLSchema" xmlns:p="http://schemas.microsoft.com/office/2006/metadata/properties" xmlns:ns2="f95b4e0c-5dd7-48b3-ac09-73ad506633c5" targetNamespace="http://schemas.microsoft.com/office/2006/metadata/properties" ma:root="true" ma:fieldsID="b76ab51f05fd04e92e888f5ddc9835b8" ns2:_="">
    <xsd:import namespace="f95b4e0c-5dd7-48b3-ac09-73ad50663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5b4e0c-5dd7-48b3-ac09-73ad506633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40CAD2-DED7-40E3-B475-6E34BF5CABE1}"/>
</file>

<file path=customXml/itemProps2.xml><?xml version="1.0" encoding="utf-8"?>
<ds:datastoreItem xmlns:ds="http://schemas.openxmlformats.org/officeDocument/2006/customXml" ds:itemID="{50552F5D-3017-4ED7-9FC1-84EB38AC00EF}"/>
</file>

<file path=customXml/itemProps3.xml><?xml version="1.0" encoding="utf-8"?>
<ds:datastoreItem xmlns:ds="http://schemas.openxmlformats.org/officeDocument/2006/customXml" ds:itemID="{3E8EEEF9-5E6F-4AD9-B847-25D8E35B422A}"/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459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inherit</vt:lpstr>
      <vt:lpstr>Office Theme</vt:lpstr>
      <vt:lpstr>Права ребенка на образование  Предмет: «Я и Общество» </vt:lpstr>
      <vt:lpstr>PowerPoint Presentation</vt:lpstr>
      <vt:lpstr>PowerPoint Presentation</vt:lpstr>
      <vt:lpstr>Устанавливаются следующие уровни общего образования:</vt:lpstr>
      <vt:lpstr>Правила:</vt:lpstr>
      <vt:lpstr>Спасибо за внимание!                                                            Маша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ребенка на образование</dc:title>
  <dc:creator>RePack by Diakov</dc:creator>
  <cp:lastModifiedBy>RePack by Diakov</cp:lastModifiedBy>
  <cp:revision>8</cp:revision>
  <dcterms:created xsi:type="dcterms:W3CDTF">2020-12-18T07:41:19Z</dcterms:created>
  <dcterms:modified xsi:type="dcterms:W3CDTF">2020-12-18T08:35:13Z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0x0101006A815FA972E4F749BC20892126EB59E5</vt:lpwstr>
  </property>
</Properties>
</file>