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5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195B4C-83B7-4389-B0DE-6EFE2DD01D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C2F44C-B549-4037-B5E8-401CE5EAAA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5C1A0-5703-4A78-AE90-761B913EC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3DE84-B7BC-4B7A-A82B-D9F894D6A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28786-9D53-43EF-BD31-2FEF7585D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19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86C4D-7FEF-4613-B88C-EC76116DBD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5B45663-8EEB-4EB3-A8F8-9F36250D4E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1E27E5-F83A-49AC-9909-C22811446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78673-F70C-47A0-A826-F4B7F9FE4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1555B-6B30-4714-8321-854A8F916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96408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09D8B9-3CF0-49CE-873D-0924BB8090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8E5504-B01B-4A58-A5DD-A3120545B1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62F937-C5F0-4FF4-A4F6-7ECC46E80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7B5A-2C24-4880-A6FD-063C17BE1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10FAB-87E9-4F52-8040-B53AB10CB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6951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309DB7-D5CA-4856-92BE-BF5083D244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4D5D5E-5E74-4C88-9DBB-C96A06C3E2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23CF88-AE60-4572-9EC5-D0C200CB6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7F0850-02EB-4DFD-BA3D-EB0EA1F345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E20E6C-7F8A-4A6E-8CF1-5D30150F1B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23927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D3ABE-55E1-47DB-94CE-6492F4C83C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C9ACF2-65EC-405B-B424-654482D735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13A5EC-99EA-4F1C-9C14-4F8EFDCBF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D2113E-2055-4E2E-9DB0-4586EC1B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D78526-F02D-42DB-BEF2-51A60626A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171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72E6C-0DF4-4446-A38C-B33CF91CF6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33D7C6-FE31-4170-ABE5-77B06044433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BD328B-E016-4804-89C8-F1843D99C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EE21BE-B047-4B87-9E61-C263B4054B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678D9F-A121-4140-872F-3E420B37B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4BB807-E828-4488-A4CF-65A7490A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0799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A15B68-022C-4912-8C7A-FB361BFBB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4116AF-5EF1-404F-A737-B3F326BDEB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0069869-0A5A-49F6-81CB-5AB02E4F7B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8B06AA-1303-42F5-A39C-CD1DEB0AA9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0E5058-D188-4377-A63D-2C5F27A6A8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93A233-8984-4F06-9946-0E57AD4B6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3D4193-1034-419E-99CD-5706662154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6AD0BD-C3FB-4391-B08C-67E61C1140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26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F214F8-8E86-4D02-9C39-20AF353AE3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C2C5221-1A04-4DEF-B527-F848B67C41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9EB893-CF2D-4C1A-A660-A8740C1BA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6F0535E-3993-4F3B-AAC0-304FB7494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5191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DB4A8D-19E2-4AE5-9502-6A9C8576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1134105-14AB-4AAF-9D23-CB93BAF94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1C7FD0-C844-4A16-AE7C-675C8CFB51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19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0F49DE-8825-444E-819A-D1E5297252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8B4067-8831-4A54-AE07-D349BEFED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8C1514E-EB29-45FE-AD76-4EA701F2C2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A91995-A231-41F6-87E5-F806D6785A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ECB75-AF12-4B44-8225-8D53A0ADC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AC9335-57A5-4D4B-89B8-13165107A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47982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4C976-C28F-422A-9ABD-71E70E4CC4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BC5FC8-4A4B-4657-8DA7-CE43135EF9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1D5176-845D-4059-8A1F-9CAB67FD4D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E4C720-8D2A-44FB-A7C1-C326A4542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7834E4-E3AC-4FDC-AC1E-42CECCFC1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B6F72CA-815B-4254-9B0D-3B27E8F378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6833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ED8B76-7790-4510-97EF-D03CB3F48F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1505C-4C89-499E-B96E-85706D57B4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7F51E9-7ABF-4ADE-8223-227F11FBF81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CA2633-5613-4DB9-B273-8ED797A537F8}" type="datetimeFigureOut">
              <a:rPr lang="ru-RU" smtClean="0"/>
              <a:t>29.11.2020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B21093-FB54-45BD-A88D-73A81EF4DB9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2E2AC8-ECEC-4FFE-8C2F-FAF19F01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84A7DE-E759-4F04-8397-AA7685482F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228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B44E34-AD88-43A0-BD65-88A2FC6F357E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>
                <a:solidFill>
                  <a:schemeClr val="bg2"/>
                </a:solidFill>
              </a:rPr>
              <a:t>Анастасия Наврозашвили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D9638A8-A3C4-4701-B846-43BBA795CA8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5400" dirty="0">
                <a:solidFill>
                  <a:schemeClr val="bg1"/>
                </a:solidFill>
              </a:rPr>
              <a:t>Тема медицина</a:t>
            </a:r>
          </a:p>
        </p:txBody>
      </p:sp>
    </p:spTree>
    <p:extLst>
      <p:ext uri="{BB962C8B-B14F-4D97-AF65-F5344CB8AC3E}">
        <p14:creationId xmlns:p14="http://schemas.microsoft.com/office/powerpoint/2010/main" val="4103238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8470C-D1D7-49A7-B3AC-75DA7768A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4800" dirty="0">
                <a:solidFill>
                  <a:schemeClr val="bg1"/>
                </a:solidFill>
              </a:rPr>
              <a:t>Право на здоровье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05E2C26-1A25-4D4E-B623-BDA5CD8CF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456" y="1690688"/>
            <a:ext cx="3624943" cy="4855929"/>
          </a:xfr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C302D5A-4AFB-4703-B5E5-98FD2CA21958}"/>
              </a:ext>
            </a:extLst>
          </p:cNvPr>
          <p:cNvSpPr txBox="1"/>
          <p:nvPr/>
        </p:nvSpPr>
        <p:spPr>
          <a:xfrm>
            <a:off x="3962399" y="2057400"/>
            <a:ext cx="7228115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Каждый ребонок имеет право на охрану своего здоровья: на получение медицинской помощи</a:t>
            </a:r>
            <a:r>
              <a:rPr lang="en-US" sz="3200" dirty="0"/>
              <a:t>,</a:t>
            </a:r>
            <a:r>
              <a:rPr lang="ru-RU" sz="3200" dirty="0"/>
              <a:t> чистой питьевой воды и полноценного питания</a:t>
            </a:r>
            <a:r>
              <a:rPr lang="en-US" sz="3200" dirty="0"/>
              <a:t>.</a:t>
            </a:r>
            <a:r>
              <a:rPr lang="ru-RU" sz="3200" dirty="0"/>
              <a:t>Государства должны обеспечивать сокрощение детской смертности и проводить информационные кампании по распространению знаний о здоровье</a:t>
            </a:r>
            <a:r>
              <a:rPr lang="en-US" sz="3200" dirty="0"/>
              <a:t>.</a:t>
            </a:r>
            <a:endParaRPr lang="ru-RU" sz="3200" dirty="0"/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39895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E576F4-BB86-4183-9F00-62F931DE991F}"/>
              </a:ext>
            </a:extLst>
          </p:cNvPr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78F3660-B154-4EA5-8A7F-237D93DF6753}"/>
              </a:ext>
            </a:extLst>
          </p:cNvPr>
          <p:cNvSpPr txBox="1"/>
          <p:nvPr/>
        </p:nvSpPr>
        <p:spPr>
          <a:xfrm>
            <a:off x="5638800" y="3630385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/>
              <a:t>л</a:t>
            </a:r>
            <a:endParaRPr lang="ru-RU" sz="2800" dirty="0"/>
          </a:p>
        </p:txBody>
      </p:sp>
      <p:pic>
        <p:nvPicPr>
          <p:cNvPr id="15" name="Content Placeholder 14">
            <a:extLst>
              <a:ext uri="{FF2B5EF4-FFF2-40B4-BE49-F238E27FC236}">
                <a16:creationId xmlns:a16="http://schemas.microsoft.com/office/drawing/2014/main" id="{19994931-42FB-4F8E-8110-94278FC322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2614802"/>
            <a:ext cx="2699657" cy="4243198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87D3E0CA-6792-4C00-AA2B-EA40CC191665}"/>
              </a:ext>
            </a:extLst>
          </p:cNvPr>
          <p:cNvSpPr txBox="1"/>
          <p:nvPr/>
        </p:nvSpPr>
        <p:spPr>
          <a:xfrm>
            <a:off x="3657599" y="2120326"/>
            <a:ext cx="752202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Право на охрану здоровья связаное правом на жизнь</a:t>
            </a:r>
            <a:r>
              <a:rPr lang="en-US" sz="3200" dirty="0"/>
              <a:t>.</a:t>
            </a:r>
            <a:r>
              <a:rPr lang="ru-RU" sz="3200" dirty="0"/>
              <a:t>Ребенку необходимо обеспечивать возможность быть здоровым и получить врачебную помощь</a:t>
            </a:r>
            <a:r>
              <a:rPr lang="en-US" sz="3200" dirty="0"/>
              <a:t>.</a:t>
            </a:r>
            <a:r>
              <a:rPr lang="ru-RU" sz="3200" dirty="0"/>
              <a:t>Все дети имеют право на как можно более хорошее здоровье  лечебные средства а также равное право на получение помощи и ухода </a:t>
            </a:r>
          </a:p>
        </p:txBody>
      </p:sp>
    </p:spTree>
    <p:extLst>
      <p:ext uri="{BB962C8B-B14F-4D97-AF65-F5344CB8AC3E}">
        <p14:creationId xmlns:p14="http://schemas.microsoft.com/office/powerpoint/2010/main" val="1946954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5BEE65-AA04-4B50-AB15-A02C9566C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0C0A7A1-9DAD-4C78-B1F5-72CFB00D93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9778"/>
            <a:ext cx="10515600" cy="6107185"/>
          </a:xfrm>
        </p:spPr>
      </p:pic>
    </p:spTree>
    <p:extLst>
      <p:ext uri="{BB962C8B-B14F-4D97-AF65-F5344CB8AC3E}">
        <p14:creationId xmlns:p14="http://schemas.microsoft.com/office/powerpoint/2010/main" val="2118779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Анастасия Наврозашвили</vt:lpstr>
      <vt:lpstr>Право на здоровье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Анастасия Наврозашвили</dc:title>
  <dc:creator>student</dc:creator>
  <cp:lastModifiedBy>student</cp:lastModifiedBy>
  <cp:revision>15</cp:revision>
  <dcterms:created xsi:type="dcterms:W3CDTF">2020-11-28T15:45:04Z</dcterms:created>
  <dcterms:modified xsi:type="dcterms:W3CDTF">2020-11-29T15:01:12Z</dcterms:modified>
</cp:coreProperties>
</file>