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</TotalTime>
  <Words>557</Words>
  <Application>Microsoft Office PowerPoint</Application>
  <PresentationFormat>Widescreen</PresentationFormat>
  <Paragraphs>46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Sylfaen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2020-12-09T10:42:04Z</dcterms:created>
  <dcterms:modified xsi:type="dcterms:W3CDTF">2020-12-09T11:55:39Z</dcterms:modified>
</cp:coreProperties>
</file>