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docProps/app.xml><?xml version="1.0" encoding="utf-8"?>
<Properties xmlns="http://schemas.openxmlformats.org/officeDocument/2006/extended-properties" xmlns:vt="http://schemas.openxmlformats.org/officeDocument/2006/docPropsVTypes">
  <Template>Wisp</Template>
  <TotalTime>189</TotalTime>
  <Words>1118</Words>
  <Application>Microsoft Office PowerPoint</Application>
  <PresentationFormat>Widescreen</PresentationFormat>
  <Paragraphs>18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Sylfaen</vt:lpstr>
      <vt:lpstr>Wingdings 3</vt:lpstr>
      <vt:lpstr>Wisp</vt:lpstr>
      <vt:lpstr>სამეფო სისხლი: დედოფალი ვიქტორია და ჰემოფილიის მემკვიდრეობა  </vt:lpstr>
      <vt:lpstr>PowerPoint Presentation</vt:lpstr>
      <vt:lpstr>ვიქტორიამ სიმბოლურად განასახიერა ახალი და დარწმუნებული კავშირი და პროგრესი ევროპაში. მაგრამ ეს მემკვიდრეობა არ შემოიფარგლებოდა მხოლოდ პოლიტიკითა და მაღალი კულტურით;</vt:lpstr>
      <vt:lpstr>როდესაც ვიქტორია ტახტზე ავიდა 1837 წელს, მან ჩამოიტანა სამეფო ტიპის ახალი მარკერი, რომელიც თაობებს გადაეცემოდა, გავრცელებული საყვარელი "ევროპული ბებიისგან" საკუთარი ოჯახის გავლით, გერმანული, ესპანური, და რუსეთის სასამართლოები. დედოფალ ვიქტორიას დროს ძალიან გაუგებრად, ჰემოფილიამ არა მხოლოდ შეცვალა დედოფლის დედობის ტრაექტორია, არამედ დიდ გავლენა მოახდინა მისი სიკვდილის შემდეგ ათწლეულების განმავლობაში ევროპის ისტორიის მიმდინარეობაზე.</vt:lpstr>
      <vt:lpstr> როდესაც ვიქტორია დაიბადა 1819 წელს, ბრიტანეთის სამეფო ოჯახში ჰემოფილიის გარეგნული ნიშნები არ აღენიშნებოდა. არც დედა და არც მისი მამა არ იყვნენ ცნობილი, როგორც მატარებლები და არც დაავადების გარეგანი სიმპტომები აქვთ გამოვლენილი. ჯანმრთელი ბავშვობის შემდეგ, ახალგაზრდა დედოფალმა 1840 წელს იქორწინა თავის საყვარელ ბიძაშვილზე, საქს-კობურგისა და გოთას პრინც ალბერტთან. სამეფოში მხოლოდ 1853 წლამდე და მათი მერვე შვილისა და უმცროსი ვაჟის ლეოპოლდის დაბადებამდე დაავადებას თავი არ უჩენია.</vt:lpstr>
      <vt:lpstr>ლეოპოლდს აღწერდნენ, როგორც დელიკატურ ბავშვს, რომელსაც ადვილად აღენიშნებოდა სისხლჩაქცევები. პრინცი აგრძელებდა ავარიებს, დედოფლის ექიმმა,  ჯეიმს კლარკმა, დიაგნოზად სისხლდენის ტენდენციით” ჰემატოფილია ” დაუსვა.</vt:lpstr>
      <vt:lpstr>დიაგნოზის მიუხედავად, მეცხრამეტე საუკუნეში სისხლთან დაკავშირებული დაავადებების სირთულეების შესახებ ცოტა რამ იყო ცნობილი. ფილადელფიის ექიმმა ჯონ კონრად ოტომ (1774-1844) აღწერა ეს ფენომენი, როგორც ოჯახური სისხლდენის დარღვევა, რომელიც მამაკაცთა წევრებზე იმოქმედა, მაგრამ მისი კვლევა ძირითადად გენეალოგიური ხასიათისაა, რის შედეგადაც დაავადების გადაცემა ხდება ოჯახების მეშვეობით. მან 1803 წელს დაწერა: ”თუკი ზოგიერთ მათგანს მინიმუმ ნაკაწრი ექნება კანზე, საბოლოოდ მოხდება მომაკვდინებელი ჰემორაგია, თითქოს ყველაზე დიდი ჭრილობა აქვს მიყენებული.” </vt:lpstr>
      <vt:lpstr>როგორც თავად ვიქტორია წუწუნებდა, არ ჩატარდა მკურნალობა იმ დაავადების გამო, რამაც მკაცრად შეზღუდა მისი ახალგაზრდა ვაჟის ცხოვრების წესი და სიცოცხლის ხანგრძლივობა. სამედიცინო ცოდნა ფოკუსირებული იყო თითქმის მხოლოდ ჭრილობების მკურნალობაზე და სიცოცხლისათვის საშიში სისხლდენის პრევენციაზე; ყინულისგან და სიბრაზისგან, ნამსხვრევებამდე და განუსაზღვრელი საწოლის დასვენების პერიოდამდე, სიმპტომების მართვა არაეფექტური იყო. ვიქტორია ცხოვრობდა განუწყვეტელი დანაშაულით, ერთხელ წერდა: ”არავინ იცის მუდმივი შიში, რომელსაც მე ვგრძნობ მის მიმართ.”</vt:lpstr>
      <vt:lpstr>მენეჯმენტის ადრეული მცდელობები მოიცავდა ცაცხვის, ძვლის ტვინის, წყალბადის ზეჟანგისა და ჟელატინის შეყვანას ჭრილობებზე, განსაკუთრებით ქირურგიულ შემთხვევებში, მაგრამ რადგან ”დეფექტი” იყო სისხლში, ეს მკურნალობა ყოველთვის იყო წარუმატებელი. პირველი გადასხმა ჰემოფილიის სამკურნალოდ ინგლისელმა ქირურგმა სამუელ არმსტრონგ ლეინმა (1802-1892) ჩაატარა ლონდონში 1840 წელს, მაგრამ გადასხმა წარმოუდგენლად სარისკო იყო და სამედიცინო დაწესებულებამ გააუქმა.  თუმცა შემდეგ არგენტინელმა ექიმმა ალფრედო პავლოვსკიმ (1907-1984) აღმოაჩინა ჰემოფილიის სხვადასხვა სახით მკურნალობის მეთოდი, საუკუნის შემდეგ.</vt:lpstr>
      <vt:lpstr>ლეოპოლდის დროს, ჰემოფილიით დაავადებულთა უმეტესობამ ზრდასრულ ასაკამდე ვერ მიაღწია. ისინი, განიცდიან შიდა სისხლნაჟღენთების ხანგრძლივ მოქმედებას, განსაკუთრებით სახსრებში, რაც მას ერთ-ერთ ყველაზე მტკივნეულ დაავადებად აქცევს მეოცე საუკუნის დასაწყისში. დედის ფრთხილად აღზრდისა და ევროპის რამდენიმე საუკეთესო ექიმის მის სასამართლოში ფრთხილად აღზრდის წყალობით, ლეოპოლდმა სიცოცხლის საშუალო ხანგრძლივობას  გადააჭარბა. </vt:lpstr>
      <vt:lpstr>1882 წელს მან იქორწინა პრინცესა ელენაზე (1861-1922) და წყვილს შეეძინა ქალიშვილი, პრინცესა ალისა (1883-1981). ის ასევე იყო გენის გადამზიდავი, რომელმაც გადასცა მის შვილს რუპერტს (1907-1928),ის გარდაიცვალა ავტოკატასტროფაში ოცი წლის ასაკში და მეორე ვაჟი, მორისი (1910), რომელიც ბავშვობაში გარდაიცვალა. 1884 წელს ლეოპოლდი გარდაიცვალა თავის ტვინის სისხლნაჟღენთისგან მცირედი ვარდნის შემდეგ, ორსული ელენა დატოვა. მისი მეორე ვაჟი, პრინცი ჩარლზი (1884-1954) ჯანმრთელი დაიბადა.</vt:lpstr>
      <vt:lpstr>ვიქტორიას ქალიშვილის, ალისას (1843-1878) მეშვეობით, რომელიც 1862 წელს დაქორწინდა ჰესეს მომავალ ლუი IV- ზე, კიდევ შვიდი ბავშვი განიცდიდა პოტენციურად სასიკვდილო მემკვიდრეობას, რომელიც მის ოჯახს აწუხებდა. ორი ვაჟი დაიბადა ამ დაავადებით, ერთი გარდაიცვალა ორი წლის ასაკში და ორი ქალიშვილი იყო მატარებელი. ალიქსი, რუსეთის მომავალი ცარინა (1872-1918) და ირინე ატარებდნენ ვიქტორიას მემკვიდრეობას რუსეთისა და გერმანიის სასამართლოებში. ვიქტორიას ქალიშვილის, ბეატრისის (1857-1954) მეშვეობით, სამი ვაჟიდან მინიმუმ ერთი, პრინცი ლეოპოლდი (1889-1922), დაიბადა ჰემოფილი და ქალიშვილი, ვიქტორია ევგენი, რომელიც 1906 წელს დაქორწინდა ესპანეთის მეფე ალფონსო XIII (1886-1941) , იყო გადამზიდავი. სავარაუდოდ, ჰემოფილიამ ხელი შეუწყო მეორე ვაჟის, პრინც მორისის (1891-1914) ნაადრევ სიკვდილს პირველი მსოფლიო ომის დროს.</vt:lpstr>
      <vt:lpstr>როგორც ეს შტო მიუთითებს და როგორც ჯონ კონრად ოტომ აღნიშნა 1803 წელს, ჰემოფილია უფრო მეტად იყო გავრცელებული მამაკაცებში. ახლა ჩვენ ვიცით, რომ დაავადება არის გენეტიკური აშლილობა, რომელიც მდებარეობს სქესთან დაკავშირებულ X ქრომოსომაზე. თვისება რეცესიულია, რაც ნიშნავს, რომ ქალებმა, ორი X ქრომოსომის მქონე, მუტაცია უნდა მიიღონ როგორც დედისგან, ასევე მამისგან, რომ დაავადება გამოჩნდეს. წინააღმდეგ შემთხვევაში, ისინი ჩუმად მატარებლები რჩებიან, რაც ზრდის დაავადების ალბათობას მათ ვაჟებზე, რომლებსაც აქვთ მხოლოდ ერთი X ქრომოსომა და ამრიგად, ორმოცდაათი პროცენტით ემართებათ ჰემოფილია, მაშინაც კი, თუ მათი მამა არ არის გადამზიდავი, როგორც ეს მოხდა ვიქტორიას და ალბერტის შემთხვევაში.</vt:lpstr>
      <vt:lpstr>ვიქტორიას ოჯახმა დაავადების სიმპტომები არ გამოავლინა, ითვლება რომ სპონტანურმა მუტაციამ X ქრომოსომაში დედოფლის კონცეფციის დროს ან თავად დედოფალი სიცოცხლის განმავლობაში გამოიწვია დაავადების შეტანა ბრიტანეთის სამეფოში. რუსეთის საიმპერატორო რომანოვების ოჯახის ნეშტზე ჩატარებულმა ტესტებმა, რომელიც ვიქტორიასთან დაკავშირებული იყო მისი ქალიშვილის ალისას მეშვეობით, 2009 წელს აჩვენა, რომ ვიქტორიას შვილიშვილი ცარევიჩ ალექსეი (1904-1918) შედარებით იშვიათი ჰემოფილიით დაავადდა B, ხოლო მის დას ანასტასია (1901) -1918) იყო გადამზიდავი .</vt:lpstr>
      <vt:lpstr>მდუმარე გადამზიდავის მომაკვდინებელი კომბინაცია და პოლიტიკური ქორწინება ასევე დიდი სამეფო ოჯახების ტრადიცია ხელს უწყობდა გენეტიკური დაავადების ერთ-ერთ ყველაზე მნიშვნელოვან გადაცემას სამედიცინო ისტორიაში. </vt:lpstr>
      <vt:lpstr>ბოლო ცნობილი შთამომავალი, რომელიც დაავადდა დაავადებით, იყო ინფანტე დონ გონსალო (1914-1934), რომელიც გარდაიცვალა ცხრამეტი წლის ავტოავარიაში. დღეს ცნობილი არ არის, რომ მოქმედი დინასტიების არც ერთ ცოცხალ წევრს არ ჰქონდეს ჰემოფილიის სიმპტომები. ამასთან, ვიქტორიას ბევრ შვილიშვილში მდუმარე მატარებლების შესაძლებლობის გამო, მცირე შანსია, რომ დაავადება კვლავ გამოჩნდეს, განსაკუთრებით პრინცესა ბეატრისის ესპანური ხაზით. მიუხედავად იმისა, რომ ამ დაავადებამ შეასუსტა სამეფო საგვარეულოები და შეარყია რამდენიმე ცნობილი ევროპული სახლის პოლიტიკური სტაბილურობა, მისმა გამორჩეულმა მატარებლებმა მიიპყრო ყურადღება სამედიცინო საზოგადოებას, განსაკუთრებით ბრიტანეთში, რომ გაეცათ დაავადების ფესვებისა და სამეფო ხაზებში გავრცელების შესახებ. ევროპა მნიშვნელოვან გავლენას ახდენდა სამეფო ქორწინების შორსმჭვრეტელობაზე ვიქტორიას გარდაცვალების შემდეგ წლებში. </vt:lpstr>
      <vt:lpstr>როგორც ალან რუშტონი წერს, ”ჰემოფილიის შესახებ საზოგადოებრივმა დისკუსიამ ის იშვიათი სამედიცინო ფენომენიდან გადაიტანა ეროვნული ამბების საგნად. პრაქტიკოსი ექიმები, სამეფო ოჯახი და ფართო საზოგადოება ყველამ გააცნობიერა კლინიკური თავისებურებები და პრობლემის მემკვიდრეობითი ხასიათი [და] გამოიყენა ეს ინფორმაცია საკუთარი შვილების ქორწინებისთვის, რათა თავიდან აიცილონ ეს საშინელი სისხლდენის დარღვევა. ” </vt:lpstr>
      <vt:lpstr> მაგრამ ახლა ჰემოფილიის მემკვიდრეობა, როგორც "სამეფო დაავადება", აღარ იპყრობს საზოგადოების ყურადღებას.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სამეფო სისხლი:</dc:title>
  <dc:creator>User</dc:creator>
  <cp:lastModifiedBy>User</cp:lastModifiedBy>
  <cp:revision>14</cp:revision>
  <dcterms:created xsi:type="dcterms:W3CDTF">2020-12-08T09:30:00Z</dcterms:created>
  <dcterms:modified xsi:type="dcterms:W3CDTF">2020-12-11T10:09:50Z</dcterms:modified>
</cp:coreProperties>
</file>