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396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Sylfaen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2020-12-18T09:15:31Z</dcterms:created>
  <dcterms:modified xsi:type="dcterms:W3CDTF">2020-12-18T09:41:10Z</dcterms:modified>
</cp:coreProperties>
</file>