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68" autoAdjust="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414</Words>
  <Application>Microsoft Office PowerPoint</Application>
  <PresentationFormat>Широкоэкранный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Sylfaen</vt:lpstr>
      <vt:lpstr>Times New Roman</vt:lpstr>
      <vt:lpstr>Тема Office</vt:lpstr>
      <vt:lpstr>ნანი კირკიტაძე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ნანი კირკიტაძე</dc:title>
  <dc:creator>Asus</dc:creator>
  <cp:lastModifiedBy>Asus</cp:lastModifiedBy>
  <cp:revision>14</cp:revision>
  <dcterms:created xsi:type="dcterms:W3CDTF">2020-12-24T16:32:22Z</dcterms:created>
  <dcterms:modified xsi:type="dcterms:W3CDTF">2020-12-25T07:34:19Z</dcterms:modified>
</cp:coreProperties>
</file>