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2" r:id="rId2"/>
    <p:sldId id="271" r:id="rId3"/>
    <p:sldId id="270" r:id="rId4"/>
    <p:sldId id="269"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02"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305E2-D184-44B4-9934-7C6684B58042}" type="datetimeFigureOut">
              <a:rPr lang="ru-RU" smtClean="0"/>
              <a:t>19.12.2020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8DD44-D9B8-491D-B4B6-36D834A0872F}" type="slidenum">
              <a:rPr lang="ru-RU" smtClean="0"/>
              <a:t>‹#›</a:t>
            </a:fld>
            <a:endParaRPr lang="ru-RU" dirty="0"/>
          </a:p>
        </p:txBody>
      </p:sp>
    </p:spTree>
    <p:extLst>
      <p:ext uri="{BB962C8B-B14F-4D97-AF65-F5344CB8AC3E}">
        <p14:creationId xmlns:p14="http://schemas.microsoft.com/office/powerpoint/2010/main" val="34123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FB8DD44-D9B8-491D-B4B6-36D834A0872F}" type="slidenum">
              <a:rPr lang="ru-RU" smtClean="0"/>
              <a:t>15</a:t>
            </a:fld>
            <a:endParaRPr lang="ru-RU" dirty="0"/>
          </a:p>
        </p:txBody>
      </p:sp>
    </p:spTree>
    <p:extLst>
      <p:ext uri="{BB962C8B-B14F-4D97-AF65-F5344CB8AC3E}">
        <p14:creationId xmlns:p14="http://schemas.microsoft.com/office/powerpoint/2010/main" val="1432060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DE63CB-4294-4C0F-BF86-786B8F820D08}" type="datetimeFigureOut">
              <a:rPr lang="ru-RU" smtClean="0"/>
              <a:t>19.12.2020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BF5A751-599C-427B-956B-09F88B1235E0}" type="slidenum">
              <a:rPr lang="ru-RU" smtClean="0"/>
              <a:t>‹#›</a:t>
            </a:fld>
            <a:endParaRPr lang="ru-RU" dirty="0"/>
          </a:p>
        </p:txBody>
      </p:sp>
    </p:spTree>
    <p:extLst>
      <p:ext uri="{BB962C8B-B14F-4D97-AF65-F5344CB8AC3E}">
        <p14:creationId xmlns:p14="http://schemas.microsoft.com/office/powerpoint/2010/main" val="421441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DE63CB-4294-4C0F-BF86-786B8F820D08}" type="datetimeFigureOut">
              <a:rPr lang="ru-RU" smtClean="0"/>
              <a:t>19.12.2020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BF5A751-599C-427B-956B-09F88B1235E0}" type="slidenum">
              <a:rPr lang="ru-RU" smtClean="0"/>
              <a:t>‹#›</a:t>
            </a:fld>
            <a:endParaRPr lang="ru-RU" dirty="0"/>
          </a:p>
        </p:txBody>
      </p:sp>
    </p:spTree>
    <p:extLst>
      <p:ext uri="{BB962C8B-B14F-4D97-AF65-F5344CB8AC3E}">
        <p14:creationId xmlns:p14="http://schemas.microsoft.com/office/powerpoint/2010/main" val="1831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DE63CB-4294-4C0F-BF86-786B8F820D08}" type="datetimeFigureOut">
              <a:rPr lang="ru-RU" smtClean="0"/>
              <a:t>19.12.2020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BF5A751-599C-427B-956B-09F88B1235E0}" type="slidenum">
              <a:rPr lang="ru-RU" smtClean="0"/>
              <a:t>‹#›</a:t>
            </a:fld>
            <a:endParaRPr lang="ru-RU" dirty="0"/>
          </a:p>
        </p:txBody>
      </p:sp>
    </p:spTree>
    <p:extLst>
      <p:ext uri="{BB962C8B-B14F-4D97-AF65-F5344CB8AC3E}">
        <p14:creationId xmlns:p14="http://schemas.microsoft.com/office/powerpoint/2010/main" val="180143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DE63CB-4294-4C0F-BF86-786B8F820D08}" type="datetimeFigureOut">
              <a:rPr lang="ru-RU" smtClean="0"/>
              <a:t>19.12.2020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BF5A751-599C-427B-956B-09F88B1235E0}" type="slidenum">
              <a:rPr lang="ru-RU" smtClean="0"/>
              <a:t>‹#›</a:t>
            </a:fld>
            <a:endParaRPr lang="ru-RU" dirty="0"/>
          </a:p>
        </p:txBody>
      </p:sp>
    </p:spTree>
    <p:extLst>
      <p:ext uri="{BB962C8B-B14F-4D97-AF65-F5344CB8AC3E}">
        <p14:creationId xmlns:p14="http://schemas.microsoft.com/office/powerpoint/2010/main" val="58922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4DE63CB-4294-4C0F-BF86-786B8F820D08}" type="datetimeFigureOut">
              <a:rPr lang="ru-RU" smtClean="0"/>
              <a:t>19.12.2020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BF5A751-599C-427B-956B-09F88B1235E0}" type="slidenum">
              <a:rPr lang="ru-RU" smtClean="0"/>
              <a:t>‹#›</a:t>
            </a:fld>
            <a:endParaRPr lang="ru-RU" dirty="0"/>
          </a:p>
        </p:txBody>
      </p:sp>
    </p:spTree>
    <p:extLst>
      <p:ext uri="{BB962C8B-B14F-4D97-AF65-F5344CB8AC3E}">
        <p14:creationId xmlns:p14="http://schemas.microsoft.com/office/powerpoint/2010/main" val="675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4DE63CB-4294-4C0F-BF86-786B8F820D08}" type="datetimeFigureOut">
              <a:rPr lang="ru-RU" smtClean="0"/>
              <a:t>19.12.2020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BF5A751-599C-427B-956B-09F88B1235E0}" type="slidenum">
              <a:rPr lang="ru-RU" smtClean="0"/>
              <a:t>‹#›</a:t>
            </a:fld>
            <a:endParaRPr lang="ru-RU" dirty="0"/>
          </a:p>
        </p:txBody>
      </p:sp>
    </p:spTree>
    <p:extLst>
      <p:ext uri="{BB962C8B-B14F-4D97-AF65-F5344CB8AC3E}">
        <p14:creationId xmlns:p14="http://schemas.microsoft.com/office/powerpoint/2010/main" val="1020219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4DE63CB-4294-4C0F-BF86-786B8F820D08}" type="datetimeFigureOut">
              <a:rPr lang="ru-RU" smtClean="0"/>
              <a:t>19.12.2020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BF5A751-599C-427B-956B-09F88B1235E0}" type="slidenum">
              <a:rPr lang="ru-RU" smtClean="0"/>
              <a:t>‹#›</a:t>
            </a:fld>
            <a:endParaRPr lang="ru-RU" dirty="0"/>
          </a:p>
        </p:txBody>
      </p:sp>
    </p:spTree>
    <p:extLst>
      <p:ext uri="{BB962C8B-B14F-4D97-AF65-F5344CB8AC3E}">
        <p14:creationId xmlns:p14="http://schemas.microsoft.com/office/powerpoint/2010/main" val="376799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4DE63CB-4294-4C0F-BF86-786B8F820D08}" type="datetimeFigureOut">
              <a:rPr lang="ru-RU" smtClean="0"/>
              <a:t>19.12.2020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BF5A751-599C-427B-956B-09F88B1235E0}" type="slidenum">
              <a:rPr lang="ru-RU" smtClean="0"/>
              <a:t>‹#›</a:t>
            </a:fld>
            <a:endParaRPr lang="ru-RU" dirty="0"/>
          </a:p>
        </p:txBody>
      </p:sp>
    </p:spTree>
    <p:extLst>
      <p:ext uri="{BB962C8B-B14F-4D97-AF65-F5344CB8AC3E}">
        <p14:creationId xmlns:p14="http://schemas.microsoft.com/office/powerpoint/2010/main" val="1446354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4DE63CB-4294-4C0F-BF86-786B8F820D08}" type="datetimeFigureOut">
              <a:rPr lang="ru-RU" smtClean="0"/>
              <a:t>19.12.2020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BF5A751-599C-427B-956B-09F88B1235E0}" type="slidenum">
              <a:rPr lang="ru-RU" smtClean="0"/>
              <a:t>‹#›</a:t>
            </a:fld>
            <a:endParaRPr lang="ru-RU" dirty="0"/>
          </a:p>
        </p:txBody>
      </p:sp>
    </p:spTree>
    <p:extLst>
      <p:ext uri="{BB962C8B-B14F-4D97-AF65-F5344CB8AC3E}">
        <p14:creationId xmlns:p14="http://schemas.microsoft.com/office/powerpoint/2010/main" val="35689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4DE63CB-4294-4C0F-BF86-786B8F820D08}" type="datetimeFigureOut">
              <a:rPr lang="ru-RU" smtClean="0"/>
              <a:t>19.12.2020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BF5A751-599C-427B-956B-09F88B1235E0}" type="slidenum">
              <a:rPr lang="ru-RU" smtClean="0"/>
              <a:t>‹#›</a:t>
            </a:fld>
            <a:endParaRPr lang="ru-RU" dirty="0"/>
          </a:p>
        </p:txBody>
      </p:sp>
    </p:spTree>
    <p:extLst>
      <p:ext uri="{BB962C8B-B14F-4D97-AF65-F5344CB8AC3E}">
        <p14:creationId xmlns:p14="http://schemas.microsoft.com/office/powerpoint/2010/main" val="418873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4DE63CB-4294-4C0F-BF86-786B8F820D08}" type="datetimeFigureOut">
              <a:rPr lang="ru-RU" smtClean="0"/>
              <a:t>19.12.2020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BF5A751-599C-427B-956B-09F88B1235E0}" type="slidenum">
              <a:rPr lang="ru-RU" smtClean="0"/>
              <a:t>‹#›</a:t>
            </a:fld>
            <a:endParaRPr lang="ru-RU" dirty="0"/>
          </a:p>
        </p:txBody>
      </p:sp>
    </p:spTree>
    <p:extLst>
      <p:ext uri="{BB962C8B-B14F-4D97-AF65-F5344CB8AC3E}">
        <p14:creationId xmlns:p14="http://schemas.microsoft.com/office/powerpoint/2010/main" val="371081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E63CB-4294-4C0F-BF86-786B8F820D08}" type="datetimeFigureOut">
              <a:rPr lang="ru-RU" smtClean="0"/>
              <a:t>19.12.2020</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5A751-599C-427B-956B-09F88B1235E0}" type="slidenum">
              <a:rPr lang="ru-RU" smtClean="0"/>
              <a:t>‹#›</a:t>
            </a:fld>
            <a:endParaRPr lang="ru-RU" dirty="0"/>
          </a:p>
        </p:txBody>
      </p:sp>
    </p:spTree>
    <p:extLst>
      <p:ext uri="{BB962C8B-B14F-4D97-AF65-F5344CB8AC3E}">
        <p14:creationId xmlns:p14="http://schemas.microsoft.com/office/powerpoint/2010/main" val="3493719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ka-GE" dirty="0" smtClean="0"/>
              <a:t>ჯანსაღი კვება</a:t>
            </a: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184929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9214"/>
            <a:ext cx="5181600" cy="3884160"/>
          </a:xfrm>
        </p:spPr>
      </p:pic>
      <p:pic>
        <p:nvPicPr>
          <p:cNvPr id="8" name="Объект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81650"/>
            <a:ext cx="5181600" cy="3439287"/>
          </a:xfrm>
        </p:spPr>
      </p:pic>
    </p:spTree>
    <p:extLst>
      <p:ext uri="{BB962C8B-B14F-4D97-AF65-F5344CB8AC3E}">
        <p14:creationId xmlns:p14="http://schemas.microsoft.com/office/powerpoint/2010/main" val="204572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600" y="2643981"/>
            <a:ext cx="4876800" cy="2714625"/>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22634" y="3252281"/>
            <a:ext cx="2939330" cy="2358809"/>
          </a:xfrm>
        </p:spPr>
      </p:pic>
    </p:spTree>
    <p:extLst>
      <p:ext uri="{BB962C8B-B14F-4D97-AF65-F5344CB8AC3E}">
        <p14:creationId xmlns:p14="http://schemas.microsoft.com/office/powerpoint/2010/main" val="310746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ჩვენ ვირჩევთ ჯანმრთელობას </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10628" y="2424979"/>
            <a:ext cx="6166572" cy="3421639"/>
          </a:xfrm>
        </p:spPr>
      </p:pic>
    </p:spTree>
    <p:extLst>
      <p:ext uri="{BB962C8B-B14F-4D97-AF65-F5344CB8AC3E}">
        <p14:creationId xmlns:p14="http://schemas.microsoft.com/office/powerpoint/2010/main" val="3103565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ჯანსაღი ბოსტნეული:</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24062" y="2591594"/>
            <a:ext cx="2809875" cy="281940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2072415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8528" y="2415597"/>
            <a:ext cx="10515600" cy="1325563"/>
          </a:xfrm>
        </p:spPr>
        <p:txBody>
          <a:bodyPr/>
          <a:lstStyle/>
          <a:p>
            <a:r>
              <a:rPr lang="ka-GE" dirty="0" smtClean="0"/>
              <a:t>მადლობა ყურადღებისთვის!</a:t>
            </a:r>
            <a:endParaRPr lang="ru-RU" dirty="0"/>
          </a:p>
        </p:txBody>
      </p:sp>
    </p:spTree>
    <p:extLst>
      <p:ext uri="{BB962C8B-B14F-4D97-AF65-F5344CB8AC3E}">
        <p14:creationId xmlns:p14="http://schemas.microsoft.com/office/powerpoint/2010/main" val="263116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273675"/>
          </a:xfrm>
        </p:spPr>
        <p:txBody>
          <a:bodyPr>
            <a:normAutofit/>
          </a:bodyPr>
          <a:lstStyle/>
          <a:p>
            <a:r>
              <a:rPr lang="ka-GE" dirty="0" smtClean="0"/>
              <a:t>                      ჩემი აზრი</a:t>
            </a:r>
            <a:r>
              <a:rPr lang="ka-GE" dirty="0"/>
              <a:t/>
            </a:r>
            <a:br>
              <a:rPr lang="ka-GE" dirty="0"/>
            </a:br>
            <a:r>
              <a:rPr lang="ka-GE" dirty="0" smtClean="0"/>
              <a:t/>
            </a:r>
            <a:br>
              <a:rPr lang="ka-GE" dirty="0" smtClean="0"/>
            </a:br>
            <a:r>
              <a:rPr lang="ka-GE" dirty="0" smtClean="0"/>
              <a:t>ჩემთვის ამ პროექტზე მუშაობა ძალიან საინტერესო იყო,ამ პროექტის მეშვეობით გავიგე ბევრი რამ რაც თურმე ვნებდა ჩემს ორგანიზმს და  მადლობა რომ გაიზიარეთ ცოტა რამ სწორ კვებასთან დაკავშირებით</a:t>
            </a:r>
            <a:endParaRPr lang="ru-RU" dirty="0"/>
          </a:p>
        </p:txBody>
      </p:sp>
    </p:spTree>
    <p:extLst>
      <p:ext uri="{BB962C8B-B14F-4D97-AF65-F5344CB8AC3E}">
        <p14:creationId xmlns:p14="http://schemas.microsoft.com/office/powerpoint/2010/main" val="32793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ka-GE" dirty="0" smtClean="0"/>
              <a:t>პროექტული სწავლება</a:t>
            </a:r>
            <a:endParaRPr lang="ru-RU" dirty="0"/>
          </a:p>
        </p:txBody>
      </p:sp>
      <p:sp>
        <p:nvSpPr>
          <p:cNvPr id="3" name="Подзаголовок 2"/>
          <p:cNvSpPr>
            <a:spLocks noGrp="1"/>
          </p:cNvSpPr>
          <p:nvPr>
            <p:ph type="subTitle" idx="1"/>
          </p:nvPr>
        </p:nvSpPr>
        <p:spPr>
          <a:xfrm>
            <a:off x="869430" y="3509963"/>
            <a:ext cx="10668000" cy="1655762"/>
          </a:xfrm>
        </p:spPr>
        <p:txBody>
          <a:bodyPr>
            <a:normAutofit/>
          </a:bodyPr>
          <a:lstStyle/>
          <a:p>
            <a:r>
              <a:rPr lang="ka-GE" sz="3200" dirty="0" smtClean="0"/>
              <a:t>პროექტის მოსამზადებლად საჭირო დრო 1 კვირა</a:t>
            </a:r>
            <a:endParaRPr lang="ru-RU" sz="3200" dirty="0"/>
          </a:p>
        </p:txBody>
      </p:sp>
    </p:spTree>
    <p:extLst>
      <p:ext uri="{BB962C8B-B14F-4D97-AF65-F5344CB8AC3E}">
        <p14:creationId xmlns:p14="http://schemas.microsoft.com/office/powerpoint/2010/main" val="3968579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4833" y="1122363"/>
            <a:ext cx="12446833" cy="2387600"/>
          </a:xfrm>
        </p:spPr>
        <p:txBody>
          <a:bodyPr>
            <a:normAutofit fontScale="90000"/>
          </a:bodyPr>
          <a:lstStyle/>
          <a:p>
            <a:r>
              <a:rPr lang="ka-GE" dirty="0" smtClean="0"/>
              <a:t>სამიზნე ცნებები-ცნობიერების ამაღლება</a:t>
            </a:r>
            <a:br>
              <a:rPr lang="ka-GE" dirty="0" smtClean="0"/>
            </a:br>
            <a:r>
              <a:rPr lang="ka-GE" dirty="0" smtClean="0"/>
              <a:t>საკითხები:ჯანსაღი კვება</a:t>
            </a: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48140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24000" y="2398426"/>
            <a:ext cx="9144000" cy="2859374"/>
          </a:xfrm>
        </p:spPr>
        <p:txBody>
          <a:bodyPr>
            <a:normAutofit/>
          </a:bodyPr>
          <a:lstStyle/>
          <a:p>
            <a:r>
              <a:rPr lang="ka-GE" sz="3200" dirty="0" smtClean="0"/>
              <a:t>კომპლექსური დავალების პირობა;</a:t>
            </a:r>
          </a:p>
          <a:p>
            <a:r>
              <a:rPr lang="ka-GE" sz="3200" dirty="0" smtClean="0"/>
              <a:t>პროექტის მომზადება</a:t>
            </a:r>
          </a:p>
          <a:p>
            <a:r>
              <a:rPr lang="ka-GE" sz="3200" dirty="0" smtClean="0"/>
              <a:t>პროექტის </a:t>
            </a:r>
            <a:r>
              <a:rPr lang="ka-GE" sz="3200" dirty="0" smtClean="0"/>
              <a:t>პრეზენტაცია</a:t>
            </a:r>
            <a:endParaRPr lang="ru-RU" sz="3200" dirty="0"/>
          </a:p>
        </p:txBody>
      </p:sp>
    </p:spTree>
    <p:extLst>
      <p:ext uri="{BB962C8B-B14F-4D97-AF65-F5344CB8AC3E}">
        <p14:creationId xmlns:p14="http://schemas.microsoft.com/office/powerpoint/2010/main" val="129426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473" y="277090"/>
            <a:ext cx="10827327" cy="6276109"/>
          </a:xfrm>
        </p:spPr>
        <p:txBody>
          <a:bodyPr>
            <a:normAutofit/>
          </a:bodyPr>
          <a:lstStyle/>
          <a:p>
            <a:pPr>
              <a:buClr>
                <a:schemeClr val="tx1"/>
              </a:buClr>
              <a:buSzPct val="73000"/>
            </a:pPr>
            <a:r>
              <a:rPr lang="ka-GE" sz="2800" dirty="0" smtClean="0"/>
              <a:t/>
            </a:r>
            <a:br>
              <a:rPr lang="ka-GE" sz="2800" dirty="0" smtClean="0"/>
            </a:br>
            <a:r>
              <a:rPr lang="ka-GE" sz="2800" dirty="0" smtClean="0"/>
              <a:t>_რა შეიძლება გამოიწვიოს არაჯანსაღმა კვებამ?</a:t>
            </a:r>
            <a:br>
              <a:rPr lang="ka-GE" sz="2800" dirty="0" smtClean="0"/>
            </a:br>
            <a:r>
              <a:rPr lang="ka-GE" sz="2800" dirty="0"/>
              <a:t/>
            </a:r>
            <a:br>
              <a:rPr lang="ka-GE" sz="2800" dirty="0"/>
            </a:br>
            <a:r>
              <a:rPr lang="ka-GE" sz="2800" dirty="0" smtClean="0"/>
              <a:t>_დაბინძურებულ საკვებს რამდენი დაავადების გამოწვევა შეუძლია?</a:t>
            </a:r>
            <a:br>
              <a:rPr lang="ka-GE" sz="2800" dirty="0" smtClean="0"/>
            </a:br>
            <a:r>
              <a:rPr lang="ka-GE" sz="2800" dirty="0"/>
              <a:t/>
            </a:r>
            <a:br>
              <a:rPr lang="ka-GE" sz="2800" dirty="0"/>
            </a:br>
            <a:r>
              <a:rPr lang="ka-GE" sz="2800" dirty="0" smtClean="0"/>
              <a:t>_ბოსტნეულის მხრივ,რა შეიძლება ჩავთვალოთ ჯანმრთელობითი კვების სიკეთად?და რატომ?</a:t>
            </a:r>
            <a:br>
              <a:rPr lang="ka-GE" sz="2800" dirty="0" smtClean="0"/>
            </a:br>
            <a:r>
              <a:rPr lang="ka-GE" sz="2800" dirty="0"/>
              <a:t/>
            </a:r>
            <a:br>
              <a:rPr lang="ka-GE" sz="2800" dirty="0"/>
            </a:br>
            <a:r>
              <a:rPr lang="ka-GE" sz="2800" dirty="0" smtClean="0"/>
              <a:t>_რას იწვევს არაჯანსაღი კვება?</a:t>
            </a:r>
            <a:br>
              <a:rPr lang="ka-GE" sz="2800" dirty="0" smtClean="0"/>
            </a:br>
            <a:r>
              <a:rPr lang="ka-GE" sz="2800" dirty="0" smtClean="0"/>
              <a:t/>
            </a:r>
            <a:br>
              <a:rPr lang="ka-GE" sz="2800" dirty="0" smtClean="0"/>
            </a:br>
            <a:r>
              <a:rPr lang="ka-GE" sz="2800" dirty="0"/>
              <a:t/>
            </a:r>
            <a:br>
              <a:rPr lang="ka-GE" sz="2800" dirty="0"/>
            </a:br>
            <a:r>
              <a:rPr lang="ka-GE" sz="2800" dirty="0" smtClean="0"/>
              <a:t/>
            </a:r>
            <a:br>
              <a:rPr lang="ka-GE" sz="2800" dirty="0" smtClean="0"/>
            </a:br>
            <a:endParaRPr lang="ru-RU" sz="2800" dirty="0"/>
          </a:p>
        </p:txBody>
      </p:sp>
    </p:spTree>
    <p:extLst>
      <p:ext uri="{BB962C8B-B14F-4D97-AF65-F5344CB8AC3E}">
        <p14:creationId xmlns:p14="http://schemas.microsoft.com/office/powerpoint/2010/main" val="1286774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sz="2000" dirty="0" smtClean="0">
                <a:latin typeface="+mn-lt"/>
              </a:rPr>
              <a:t/>
            </a:r>
            <a:br>
              <a:rPr lang="ka-GE" sz="2000" dirty="0" smtClean="0">
                <a:latin typeface="+mn-lt"/>
              </a:rPr>
            </a:br>
            <a:r>
              <a:rPr lang="ka-GE" sz="2000" dirty="0">
                <a:latin typeface="+mn-lt"/>
              </a:rPr>
              <a:t/>
            </a:r>
            <a:br>
              <a:rPr lang="ka-GE" sz="2000" dirty="0">
                <a:latin typeface="+mn-lt"/>
              </a:rPr>
            </a:br>
            <a:r>
              <a:rPr lang="ka-GE" sz="2000" dirty="0" smtClean="0">
                <a:latin typeface="+mn-lt"/>
              </a:rPr>
              <a:t>                                            სწორი კვება და ვარჯიში</a:t>
            </a:r>
            <a:br>
              <a:rPr lang="ka-GE" sz="2000" dirty="0" smtClean="0">
                <a:latin typeface="+mn-lt"/>
              </a:rPr>
            </a:br>
            <a:r>
              <a:rPr lang="ka-GE" sz="2000" dirty="0">
                <a:latin typeface="+mn-lt"/>
              </a:rPr>
              <a:t/>
            </a:r>
            <a:br>
              <a:rPr lang="ka-GE" sz="2000" dirty="0">
                <a:latin typeface="+mn-lt"/>
              </a:rPr>
            </a:br>
            <a:r>
              <a:rPr lang="ka-GE" sz="2000" dirty="0" smtClean="0">
                <a:latin typeface="+mn-lt"/>
              </a:rPr>
              <a:t>ადამიანისთვის ის ერთადერთი ნიშანი,რაც საკმაოდ მნიშვნელოვანია მისთვის არის კვება!</a:t>
            </a:r>
            <a:br>
              <a:rPr lang="ka-GE" sz="2000" dirty="0" smtClean="0">
                <a:latin typeface="+mn-lt"/>
              </a:rPr>
            </a:br>
            <a:r>
              <a:rPr lang="ka-GE" sz="2000" dirty="0" smtClean="0">
                <a:latin typeface="+mn-lt"/>
              </a:rPr>
              <a:t>თავს იყრის ძალიან ბევრი კითხვა თუ როგორ უნდა დავიცვათ დიეტა და საჭიროა თუ არა ამისთვის არაჯანსაღი კვება,ყველაზე მნიშვნელოვანი დიეტა რაც არც ადამიანს ავნებს და არც ჯანმრთელობის პრობლემებს შეუქმნის არის სწორი კვება და ვარჯიში!  ხშირად ბევრ ადამიანს ექმნება პრობლემა წონის გამო!როგორც უკვე ვახსენეთ წონის დასაკლებად და სასურველი ნაკვთების მისაღებად ვარჯიში და სწორი კვებაა საჭირო!სწორი კვებისთვის დამახასიათებელია ბოსტნეული ხოლო,ვარჯიშის ნებისმიერი ფორმა შეგიძლიათ გამოიყენოთ!</a:t>
            </a:r>
            <a:endParaRPr lang="ru-RU" sz="2000" dirty="0">
              <a:latin typeface="+mn-lt"/>
            </a:endParaRPr>
          </a:p>
        </p:txBody>
      </p:sp>
      <p:pic>
        <p:nvPicPr>
          <p:cNvPr id="8" name="Объект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120731" y="3310356"/>
            <a:ext cx="3286125" cy="2143125"/>
          </a:xfrm>
        </p:spPr>
      </p:pic>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80281" y="2990056"/>
            <a:ext cx="4876800" cy="2714625"/>
          </a:xfrm>
        </p:spPr>
      </p:pic>
    </p:spTree>
    <p:extLst>
      <p:ext uri="{BB962C8B-B14F-4D97-AF65-F5344CB8AC3E}">
        <p14:creationId xmlns:p14="http://schemas.microsoft.com/office/powerpoint/2010/main" val="96856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197966"/>
          </a:xfrm>
        </p:spPr>
        <p:txBody>
          <a:bodyPr>
            <a:normAutofit/>
          </a:bodyPr>
          <a:lstStyle/>
          <a:p>
            <a:r>
              <a:rPr lang="ka-GE" sz="2000" dirty="0" smtClean="0"/>
              <a:t/>
            </a:r>
            <a:br>
              <a:rPr lang="ka-GE" sz="2000" dirty="0" smtClean="0"/>
            </a:br>
            <a:r>
              <a:rPr lang="ka-GE" sz="2000" dirty="0" smtClean="0"/>
              <a:t>                                               დაბინძურებული საკვები </a:t>
            </a:r>
            <a:r>
              <a:rPr lang="ka-GE" sz="2000" dirty="0"/>
              <a:t/>
            </a:r>
            <a:br>
              <a:rPr lang="ka-GE" sz="2000" dirty="0"/>
            </a:br>
            <a:r>
              <a:rPr lang="ka-GE" sz="2000" dirty="0" smtClean="0"/>
              <a:t>არაჯანსაღ კვებაში მოისაზრება დაბინძურებული საკვებიც!როდესაც ადამიანი იკვებება არაჯანსაღი საკვებით ის თავისივე ქმედებით იჩენს ორგანიზმში; მავნე ბაქტერიებს,ვირუსებს და პარაზიტებს რაც შემდგებ პრობლემური ხდება და ბევრ ადამიანს დაბალი იმუნიტეტის გამო ამის გადატანა არ შეუძლია!არაჯანსაღ კვებას შეუძლია მიახლოებით 200-ზე მეტი დაავადების გამოწვევა!</a:t>
            </a:r>
            <a:endParaRPr lang="ru-RU"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779" y="2908877"/>
            <a:ext cx="4806803" cy="3353377"/>
          </a:xfrm>
        </p:spPr>
      </p:pic>
    </p:spTree>
    <p:extLst>
      <p:ext uri="{BB962C8B-B14F-4D97-AF65-F5344CB8AC3E}">
        <p14:creationId xmlns:p14="http://schemas.microsoft.com/office/powerpoint/2010/main" val="2108395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428548"/>
          </a:xfrm>
        </p:spPr>
        <p:txBody>
          <a:bodyPr>
            <a:normAutofit fontScale="90000"/>
          </a:bodyPr>
          <a:lstStyle/>
          <a:p>
            <a:r>
              <a:rPr lang="ka-GE" sz="2400" dirty="0" smtClean="0"/>
              <a:t/>
            </a:r>
            <a:br>
              <a:rPr lang="ka-GE" sz="2400" dirty="0" smtClean="0"/>
            </a:br>
            <a:r>
              <a:rPr lang="ka-GE" sz="2400" dirty="0"/>
              <a:t/>
            </a:r>
            <a:br>
              <a:rPr lang="ka-GE" sz="2400" dirty="0"/>
            </a:br>
            <a:r>
              <a:rPr lang="ka-GE" sz="2400" dirty="0" smtClean="0"/>
              <a:t>                                                         ბოლოკი</a:t>
            </a:r>
            <a:br>
              <a:rPr lang="ka-GE" sz="2400" dirty="0" smtClean="0"/>
            </a:br>
            <a:r>
              <a:rPr lang="ka-GE" sz="2400" dirty="0" smtClean="0"/>
              <a:t>ჯანსაღი კვების ჯანმრთელობით სიკეთად ითვლება ბოლოკი,მართალია ყველა ბოსტნეულს აქვს რაღაც დადებითი მაგრამ,ბოლოკს აქვს ბევრი უჯრედისი,ხელს უწყობს ნივთიერებათა ცვლას და აუმჯობესებს საჭმლის მონელებას რაც აუცილებელია ადამიანისთვის!გარდა ამისა მას გააჩნია ასევე სასარგებლო თვისებებიც;</a:t>
            </a:r>
            <a:br>
              <a:rPr lang="ka-GE" sz="2400" dirty="0" smtClean="0"/>
            </a:br>
            <a:r>
              <a:rPr lang="ka-GE" sz="2400" dirty="0" smtClean="0"/>
              <a:t>-ასტიმულირებს კუჭის წვენის გამოყოფას!</a:t>
            </a:r>
            <a:br>
              <a:rPr lang="ka-GE" sz="2400" dirty="0" smtClean="0"/>
            </a:br>
            <a:r>
              <a:rPr lang="ka-GE" sz="2400" dirty="0" smtClean="0"/>
              <a:t>-აძლიერებს ნაწლავების პერისტალტიკას!</a:t>
            </a:r>
            <a:br>
              <a:rPr lang="ka-GE" sz="2400" dirty="0" smtClean="0"/>
            </a:br>
            <a:r>
              <a:rPr lang="ka-GE" sz="2400" dirty="0" smtClean="0"/>
              <a:t>-ხელს უწყობს ორგანიზმიდან ქოლესტერის გამოდევნას!</a:t>
            </a:r>
            <a:br>
              <a:rPr lang="ka-GE" sz="2400" dirty="0" smtClean="0"/>
            </a:br>
            <a:r>
              <a:rPr lang="ka-GE" sz="2400" dirty="0" smtClean="0"/>
              <a:t>-მდიდარია კალიუმ და მანგანუმის მარილებით!</a:t>
            </a:r>
            <a:br>
              <a:rPr lang="ka-GE" sz="2400" dirty="0" smtClean="0"/>
            </a:br>
            <a:r>
              <a:rPr lang="ka-GE" sz="2400" dirty="0" smtClean="0"/>
              <a:t>-შეიცავს </a:t>
            </a:r>
            <a:r>
              <a:rPr lang="en-US" sz="2400" dirty="0" smtClean="0"/>
              <a:t>C </a:t>
            </a:r>
            <a:r>
              <a:rPr lang="ka-GE" sz="2400" dirty="0" smtClean="0"/>
              <a:t> ვიტამინს და ფიტონციდებს-ნივთიერებებს რომელიც ორგანიზმს ინფექციისგან იცავს!</a:t>
            </a:r>
            <a:br>
              <a:rPr lang="ka-GE" sz="2400" dirty="0" smtClean="0"/>
            </a:br>
            <a:r>
              <a:rPr lang="ka-GE" sz="2400" dirty="0" smtClean="0"/>
              <a:t>-ამცირებს შაქრის   დონეს სისხლში!</a:t>
            </a:r>
            <a:br>
              <a:rPr lang="ka-GE" sz="2400" dirty="0" smtClean="0"/>
            </a:br>
            <a:r>
              <a:rPr lang="ka-GE" sz="2400" dirty="0" smtClean="0"/>
              <a:t>-ამაგრებს კაპილარებს!</a:t>
            </a:r>
            <a:br>
              <a:rPr lang="ka-GE" sz="2400" dirty="0" smtClean="0"/>
            </a:br>
            <a:r>
              <a:rPr lang="ka-GE" sz="2400" dirty="0" smtClean="0"/>
              <a:t>-მონაწილეობს სისხლის შედედებაში!</a:t>
            </a:r>
            <a:br>
              <a:rPr lang="ka-GE" sz="2400" dirty="0" smtClean="0"/>
            </a:br>
            <a:endParaRPr lang="ru-RU" sz="24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92157" y="3888932"/>
            <a:ext cx="4499843" cy="2969068"/>
          </a:xfrm>
        </p:spPr>
      </p:pic>
    </p:spTree>
    <p:extLst>
      <p:ext uri="{BB962C8B-B14F-4D97-AF65-F5344CB8AC3E}">
        <p14:creationId xmlns:p14="http://schemas.microsoft.com/office/powerpoint/2010/main" val="3005188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2000" dirty="0" smtClean="0"/>
              <a:t>არაჯანსაღი კვება იწვევს კიბოს,გულსისხლძარღვთა სისტემის დაავადებებს,დიაბეტს,ინსულტს,სიმსუქნეს!</a:t>
            </a:r>
            <a:endParaRPr lang="ru-RU" sz="2000" dirty="0"/>
          </a:p>
        </p:txBody>
      </p:sp>
      <p:pic>
        <p:nvPicPr>
          <p:cNvPr id="6" name="Объект 5"/>
          <p:cNvPicPr>
            <a:picLocks noGrp="1" noChangeAspect="1"/>
          </p:cNvPicPr>
          <p:nvPr>
            <p:ph type="pic" idx="1"/>
          </p:nvPr>
        </p:nvPicPr>
        <p:blipFill>
          <a:blip r:embed="rId2">
            <a:extLst>
              <a:ext uri="{28A0092B-C50C-407E-A947-70E740481C1C}">
                <a14:useLocalDpi xmlns:a14="http://schemas.microsoft.com/office/drawing/2010/main" val="0"/>
              </a:ext>
            </a:extLst>
          </a:blip>
          <a:srcRect l="7785" r="7785"/>
          <a:stretch>
            <a:fillRect/>
          </a:stretch>
        </p:blipFill>
        <p:spPr>
          <a:xfrm>
            <a:off x="666606" y="2178917"/>
            <a:ext cx="5387831" cy="3653848"/>
          </a:xfrm>
        </p:spPr>
      </p:pic>
      <p:pic>
        <p:nvPicPr>
          <p:cNvPr id="10" name="Объект 9"/>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6529819" y="2057400"/>
            <a:ext cx="2143125" cy="2143125"/>
          </a:xfrm>
        </p:spPr>
      </p:pic>
    </p:spTree>
    <p:extLst>
      <p:ext uri="{BB962C8B-B14F-4D97-AF65-F5344CB8AC3E}">
        <p14:creationId xmlns:p14="http://schemas.microsoft.com/office/powerpoint/2010/main" val="56312184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41</Words>
  <Application>Microsoft Office PowerPoint</Application>
  <PresentationFormat>Широкоэкранный</PresentationFormat>
  <Paragraphs>17</Paragraphs>
  <Slides>15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Sylfaen</vt:lpstr>
      <vt:lpstr>Тема Office</vt:lpstr>
      <vt:lpstr>ჯანსაღი კვება</vt:lpstr>
      <vt:lpstr>პროექტული სწავლება</vt:lpstr>
      <vt:lpstr>სამიზნე ცნებები-ცნობიერების ამაღლება საკითხები:ჯანსაღი კვება</vt:lpstr>
      <vt:lpstr>Презентация PowerPoint</vt:lpstr>
      <vt:lpstr> _რა შეიძლება გამოიწვიოს არაჯანსაღმა კვებამ?  _დაბინძურებულ საკვებს რამდენი დაავადების გამოწვევა შეუძლია?  _ბოსტნეულის მხრივ,რა შეიძლება ჩავთვალოთ ჯანმრთელობითი კვების სიკეთად?და რატომ?  _რას იწვევს არაჯანსაღი კვება?    </vt:lpstr>
      <vt:lpstr>                                              სწორი კვება და ვარჯიში  ადამიანისთვის ის ერთადერთი ნიშანი,რაც საკმაოდ მნიშვნელოვანია მისთვის არის კვება! თავს იყრის ძალიან ბევრი კითხვა თუ როგორ უნდა დავიცვათ დიეტა და საჭიროა თუ არა ამისთვის არაჯანსაღი კვება,ყველაზე მნიშვნელოვანი დიეტა რაც არც ადამიანს ავნებს და არც ჯანმრთელობის პრობლემებს შეუქმნის არის სწორი კვება და ვარჯიში!  ხშირად ბევრ ადამიანს ექმნება პრობლემა წონის გამო!როგორც უკვე ვახსენეთ წონის დასაკლებად და სასურველი ნაკვთების მისაღებად ვარჯიში და სწორი კვებაა საჭირო!სწორი კვებისთვის დამახასიათებელია ბოსტნეული ხოლო,ვარჯიშის ნებისმიერი ფორმა შეგიძლიათ გამოიყენოთ!</vt:lpstr>
      <vt:lpstr>                                                დაბინძურებული საკვები  არაჯანსაღ კვებაში მოისაზრება დაბინძურებული საკვებიც!როდესაც ადამიანი იკვებება არაჯანსაღი საკვებით ის თავისივე ქმედებით იჩენს ორგანიზმში; მავნე ბაქტერიებს,ვირუსებს და პარაზიტებს რაც შემდგებ პრობლემური ხდება და ბევრ ადამიანს დაბალი იმუნიტეტის გამო ამის გადატანა არ შეუძლია!არაჯანსაღ კვებას შეუძლია მიახლოებით 200-ზე მეტი დაავადების გამოწვევა!</vt:lpstr>
      <vt:lpstr>                                                           ბოლოკი ჯანსაღი კვების ჯანმრთელობით სიკეთად ითვლება ბოლოკი,მართალია ყველა ბოსტნეულს აქვს რაღაც დადებითი მაგრამ,ბოლოკს აქვს ბევრი უჯრედისი,ხელს უწყობს ნივთიერებათა ცვლას და აუმჯობესებს საჭმლის მონელებას რაც აუცილებელია ადამიანისთვის!გარდა ამისა მას გააჩნია ასევე სასარგებლო თვისებებიც; -ასტიმულირებს კუჭის წვენის გამოყოფას! -აძლიერებს ნაწლავების პერისტალტიკას! -ხელს უწყობს ორგანიზმიდან ქოლესტერის გამოდევნას! -მდიდარია კალიუმ და მანგანუმის მარილებით! -შეიცავს C  ვიტამინს და ფიტონციდებს-ნივთიერებებს რომელიც ორგანიზმს ინფექციისგან იცავს! -ამცირებს შაქრის   დონეს სისხლში! -ამაგრებს კაპილარებს! -მონაწილეობს სისხლის შედედებაში! </vt:lpstr>
      <vt:lpstr>არაჯანსაღი კვება იწვევს კიბოს,გულსისხლძარღვთა სისტემის დაავადებებს,დიაბეტს,ინსულტს,სიმსუქნეს!</vt:lpstr>
      <vt:lpstr>Презентация PowerPoint</vt:lpstr>
      <vt:lpstr>Презентация PowerPoint</vt:lpstr>
      <vt:lpstr>ჩვენ ვირჩევთ ჯანმრთელობას </vt:lpstr>
      <vt:lpstr>ჯანსაღი ბოსტნეული:</vt:lpstr>
      <vt:lpstr>მადლობა ყურადღებისთვის!</vt:lpstr>
      <vt:lpstr>                      ჩემი აზრი  ჩემთვის ამ პროექტზე მუშაობა ძალიან საინტერესო იყო,ამ პროექტის მეშვეობით გავიგე ბევრი რამ რაც თურმე ვნებდა ჩემს ორგანიზმს და  მადლობა რომ გაიზიარეთ ცოტა რამ სწორ კვებასთან დაკავშირებით</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ჯანსაღი კვება</dc:title>
  <dc:creator>komp</dc:creator>
  <cp:lastModifiedBy>komp</cp:lastModifiedBy>
  <cp:revision>12</cp:revision>
  <dcterms:created xsi:type="dcterms:W3CDTF">2020-12-15T12:46:21Z</dcterms:created>
  <dcterms:modified xsi:type="dcterms:W3CDTF">2020-12-19T16:49:45Z</dcterms:modified>
</cp:coreProperties>
</file>