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147</TotalTime>
  <Words>458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Franklin Gothic Book</vt:lpstr>
      <vt:lpstr>sylfaen</vt:lpstr>
      <vt:lpstr>sylfaen</vt:lpstr>
      <vt:lpstr>Crop</vt:lpstr>
      <vt:lpstr>ფრენბურთი</vt:lpstr>
      <vt:lpstr>                                   პროექტული სწავლება</vt:lpstr>
      <vt:lpstr>პროექტის პრეზენტაციისას ხაზგასმით უნდა წარმოჩნდეს:</vt:lpstr>
      <vt:lpstr>               ფრენბურთის წარმოშობის ისტორია</vt:lpstr>
      <vt:lpstr>                    ფრენბურთის წესები</vt:lpstr>
      <vt:lpstr>                                     ფრენბურთის მოედანი</vt:lpstr>
      <vt:lpstr>                             ფრენბურთი საქართველოში</vt:lpstr>
      <vt:lpstr>         ფრენბურთის საერთაშორისო ფედერაცია</vt:lpstr>
      <vt:lpstr>PowerPoint Presentation</vt:lpstr>
      <vt:lpstr>ქალთა როლი ფრენბურთში</vt:lpstr>
      <vt:lpstr>პირველი მსოფლიო ჩემპიონატი </vt:lpstr>
      <vt:lpstr>       პლაჟის ფრენბურთი</vt:lpstr>
      <vt:lpstr>                                         ჯგუფის აზრი: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ფრენბურთი</dc:title>
  <dc:creator>saba</dc:creator>
  <cp:lastModifiedBy>saba</cp:lastModifiedBy>
  <cp:revision>18</cp:revision>
  <dcterms:created xsi:type="dcterms:W3CDTF">2020-11-25T12:03:46Z</dcterms:created>
  <dcterms:modified xsi:type="dcterms:W3CDTF">2020-11-26T16:05:16Z</dcterms:modified>
</cp:coreProperties>
</file>