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2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82" r:id="rId11"/>
    <p:sldId id="269" r:id="rId12"/>
    <p:sldId id="276" r:id="rId13"/>
    <p:sldId id="270" r:id="rId14"/>
    <p:sldId id="277" r:id="rId15"/>
    <p:sldId id="278" r:id="rId16"/>
    <p:sldId id="271" r:id="rId17"/>
    <p:sldId id="272" r:id="rId18"/>
    <p:sldId id="280" r:id="rId19"/>
    <p:sldId id="281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A0FB9-F123-4A49-A0F9-7E9E609DC3E5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00606-21B1-43B5-836C-F7D0F0360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7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00606-21B1-43B5-836C-F7D0F03600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9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9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98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71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471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15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2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21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60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5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4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3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0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6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3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7BCC7D-0B45-49E7-999B-CDFA8CE3C30C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AA3F99-4017-4841-B788-59BF56C9E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6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C861-715F-42BE-A464-D0BDE821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56044"/>
          </a:xfrm>
        </p:spPr>
        <p:txBody>
          <a:bodyPr>
            <a:noAutofit/>
          </a:bodyPr>
          <a:lstStyle/>
          <a:p>
            <a:pPr algn="ctr"/>
            <a:r>
              <a:rPr lang="ka-GE" sz="3200" dirty="0"/>
              <a:t>მოგესალმებით</a:t>
            </a:r>
            <a:br>
              <a:rPr lang="ka-GE" sz="3200" dirty="0"/>
            </a:br>
            <a:r>
              <a:rPr lang="ka-GE" sz="3200" dirty="0"/>
              <a:t> </a:t>
            </a:r>
            <a:br>
              <a:rPr lang="ka-GE" sz="3200" dirty="0"/>
            </a:br>
            <a:r>
              <a:rPr lang="ka-GE" sz="3200" dirty="0"/>
              <a:t>მე წარმოგიდგენთ</a:t>
            </a: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8213CE-3024-49AC-86E0-412BC0817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356" y="3213374"/>
            <a:ext cx="9681287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6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F5E5EB-23AF-4E90-B283-761D2D88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989" y="1161762"/>
            <a:ext cx="4267570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30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0AC7E-09C8-4BEB-93AD-DCCE5B54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695" y="942535"/>
            <a:ext cx="4322179" cy="4656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B0DA87-B6B4-4359-8FA5-81DF4FCD5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27" y="942536"/>
            <a:ext cx="4986410" cy="46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4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.ftbs2-1.fna.fbcdn.net/v/t1.15752-0/p280x280/130864395_802184643661298_8617082497839073472_n.jpg?_nc_cat=109&amp;ccb=2&amp;_nc_sid=ae9488&amp;_nc_eui2=AeHehxAf8zjTJJPqgXJSztut90zUqOorij33TNSo6iuKPfqs6aVsGZxP_0pQNMk-kXkQY6QRaSs8DJiIiU9MQm80&amp;_nc_ohc=5jV-26Tw-rsAX8XZ6yL&amp;_nc_ht=scontent.ftbs2-1.fna&amp;tp=6&amp;oh=f84244dda351e87a314de522f166baa9&amp;oe=5FF6B475">
            <a:extLst>
              <a:ext uri="{FF2B5EF4-FFF2-40B4-BE49-F238E27FC236}">
                <a16:creationId xmlns:a16="http://schemas.microsoft.com/office/drawing/2014/main" id="{8A4A4670-9901-40F8-8AA9-081110F7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96" y="2095500"/>
            <a:ext cx="27051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tbs2-1.fna.fbcdn.net/v/t1.15752-0/p280x280/131041103_2773571362855276_3647348218691824094_n.jpg?_nc_cat=108&amp;ccb=2&amp;_nc_sid=ae9488&amp;_nc_eui2=AeHTlV3du9AijKOFKQJ6Dks2p3JLBj5wu5ancksGPnC7ln7Ett-s8Y1wTd7vYzQQy3E6NBKBlXZfIr7B2G1h2yqC&amp;_nc_ohc=UqY1WCQw6YgAX8-ELCp&amp;_nc_ht=scontent.ftbs2-1.fna&amp;tp=6&amp;oh=6ec5a7cf95b70cbdf39429e17cd57caa&amp;oe=5FF798D6">
            <a:extLst>
              <a:ext uri="{FF2B5EF4-FFF2-40B4-BE49-F238E27FC236}">
                <a16:creationId xmlns:a16="http://schemas.microsoft.com/office/drawing/2014/main" id="{A2F95112-4A29-469F-8749-3DC35882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6494"/>
            <a:ext cx="27051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9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4A0295-7070-474C-AC52-544C3D2E5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40" y="437605"/>
            <a:ext cx="5059361" cy="5982789"/>
          </a:xfrm>
          <a:prstGeom prst="rect">
            <a:avLst/>
          </a:prstGeom>
        </p:spPr>
      </p:pic>
      <p:pic>
        <p:nvPicPr>
          <p:cNvPr id="5122" name="Picture 2" descr="https://scontent.ftbs2-1.fna.fbcdn.net/v/t1.15752-0/p280x280/131075541_592961294838448_4237724400240554482_n.jpg?_nc_cat=102&amp;ccb=2&amp;_nc_sid=ae9488&amp;_nc_eui2=AeHuy1MDDX5CFwov5Gun8KD-4gHcDiU5w9TiAdwOJTnD1G7m3cFbUqXTUYSfuEtFgvvt8WTgCAhMRhKs4Xs5N5gD&amp;_nc_ohc=hoUoBtTN6_QAX8RPuc_&amp;_nc_ht=scontent.ftbs2-1.fna&amp;tp=6&amp;oh=c57afd990c37a79fd684e314b3ceec63&amp;oe=5FF8A324">
            <a:extLst>
              <a:ext uri="{FF2B5EF4-FFF2-40B4-BE49-F238E27FC236}">
                <a16:creationId xmlns:a16="http://schemas.microsoft.com/office/drawing/2014/main" id="{C1CD12B5-8C55-48E2-B522-51EDAE95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72736"/>
            <a:ext cx="5566818" cy="551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26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05155-E044-4291-AA89-F6D9F96E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98" y="1272210"/>
            <a:ext cx="3841184" cy="3874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8EC1B-01DF-43CA-86BD-5EBA0C1C4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82" y="1272210"/>
            <a:ext cx="3866541" cy="38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30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D1DB49-BD90-4D89-8D08-ED0C73EA8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94" y="2093860"/>
            <a:ext cx="8059611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84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.ftbs2-1.fna.fbcdn.net/v/t1.15752-0/p280x280/131063955_401292031294203_682378107715610852_n.jpg?_nc_cat=100&amp;ccb=2&amp;_nc_sid=ae9488&amp;_nc_eui2=AeHwCVrcaLG7GF1tTAuxucD-gYFKFqKOYAuBgUoWoo5gC1UDHMPKuYf31Q8GOyOC0pAFTpHHFSSYmWI3oV7tLbHV&amp;_nc_ohc=AcHvVJpQpH8AX9O8-j9&amp;_nc_ht=scontent.ftbs2-1.fna&amp;tp=6&amp;oh=ad887fd7550fe10a67dbc436c97e897b&amp;oe=5FF6545E">
            <a:extLst>
              <a:ext uri="{FF2B5EF4-FFF2-40B4-BE49-F238E27FC236}">
                <a16:creationId xmlns:a16="http://schemas.microsoft.com/office/drawing/2014/main" id="{9F350A64-996C-408F-90AE-0243F397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8" y="775199"/>
            <a:ext cx="4294414" cy="530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.ftbs2-1.fna.fbcdn.net/v/t1.15752-0/p280x280/131132799_395805108422893_229953728623455668_n.jpg?_nc_cat=100&amp;ccb=2&amp;_nc_sid=ae9488&amp;_nc_eui2=AeFGwJ2-iz1iC-HOqF1Wm27PZETbSTOpCIFkRNtJM6kIgfD0R81D_5MMNTN1gY_M9QxR64uqte3HhWcvL-NJO8fu&amp;_nc_ohc=uPozEJLq6SsAX9BTPx8&amp;_nc_ht=scontent.ftbs2-1.fna&amp;tp=6&amp;oh=15a564118c27ad00e0405d1d9b84e6a9&amp;oe=5FF6801C">
            <a:extLst>
              <a:ext uri="{FF2B5EF4-FFF2-40B4-BE49-F238E27FC236}">
                <a16:creationId xmlns:a16="http://schemas.microsoft.com/office/drawing/2014/main" id="{1D13140B-3C64-43D9-A53B-7BD09754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5" y="775199"/>
            <a:ext cx="4294414" cy="54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557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.ftbs2-1.fna.fbcdn.net/v/t1.15752-0/p280x280/131057556_845359576199414_3000702219974445269_n.jpg?_nc_cat=101&amp;ccb=2&amp;_nc_sid=ae9488&amp;_nc_eui2=AeFv5vpMX0KIGjt6T5PP_5yH3arKKzghooDdqsorOCGigOHbnPe2D9z7pTzwEu_iLL18Fr4JK4Z5zZc1yUINC2b2&amp;_nc_ohc=fJnE2ejk1hMAX_9d43R&amp;_nc_ht=scontent.ftbs2-1.fna&amp;tp=6&amp;oh=8f46844c254c11299ee9113bb9adc18f&amp;oe=5FF67EDE">
            <a:extLst>
              <a:ext uri="{FF2B5EF4-FFF2-40B4-BE49-F238E27FC236}">
                <a16:creationId xmlns:a16="http://schemas.microsoft.com/office/drawing/2014/main" id="{1E26AAF2-FC73-4127-8096-4CDEBEF7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" y="318950"/>
            <a:ext cx="6346508" cy="553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922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.ftbs2-1.fna.fbcdn.net/v/t1.15752-0/p280x280/131108271_682363809312225_728498259985604651_n.jpg?_nc_cat=103&amp;ccb=2&amp;_nc_sid=ae9488&amp;_nc_eui2=AeG8kSyy3Kb8M9LHPil0M0svJ6VNHunM2iknpU0e6czaKQ3wSRBMPF6lt8mZ5wVjKyOH6NE7-93bMWduZWLVbmgw&amp;_nc_ohc=_r6ya8DQ83gAX_PAq0v&amp;_nc_ht=scontent.ftbs2-1.fna&amp;tp=6&amp;oh=48e91653e71c47fb7a10ffa06ec42c88&amp;oe=5FF884B1">
            <a:extLst>
              <a:ext uri="{FF2B5EF4-FFF2-40B4-BE49-F238E27FC236}">
                <a16:creationId xmlns:a16="http://schemas.microsoft.com/office/drawing/2014/main" id="{D6B69BF3-757B-438F-ACC4-1E3DABC7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3" y="542109"/>
            <a:ext cx="9457508" cy="57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780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.ftbs2-1.fna.fbcdn.net/v/t1.15752-0/p280x280/131115541_478599229771808_8668215466302543331_n.jpg?_nc_cat=105&amp;ccb=2&amp;_nc_sid=ae9488&amp;_nc_eui2=AeF4XyItSXli-1RBpKMPlIbfOjII-28VL5k6Mgj7bxUvmV28-HQXrtVs9yhhUlbaeIOhDqgE2vqsPmr2vT40RrjL&amp;_nc_ohc=yjKTSu-9XK0AX_7UAJI&amp;_nc_ht=scontent.ftbs2-1.fna&amp;tp=6&amp;oh=ab14ee4a2f25c8509be79a93a403de90&amp;oe=5FF924B0">
            <a:extLst>
              <a:ext uri="{FF2B5EF4-FFF2-40B4-BE49-F238E27FC236}">
                <a16:creationId xmlns:a16="http://schemas.microsoft.com/office/drawing/2014/main" id="{4506432D-40B8-46F9-B463-9B83674E1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554083"/>
            <a:ext cx="6147027" cy="524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content.ftbs2-1.fna.fbcdn.net/v/t1.15752-0/p280x280/131016462_374146606985330_4387276875672696142_n.jpg?_nc_cat=107&amp;ccb=2&amp;_nc_sid=ae9488&amp;_nc_eui2=AeHeDFPrn3-L2cMQDV07oRmkqsTd3tckeSuqxN3e1yR5K-Nf_7piz1JwsjzBUiNP9PnUQy_xXPv87cQAl36rYGme&amp;_nc_ohc=dKL21O71hDgAX81Fqfz&amp;_nc_ht=scontent.ftbs2-1.fna&amp;tp=6&amp;oh=a915573d21c1c8c6819ade3a951ecc39&amp;oe=5FF77718">
            <a:extLst>
              <a:ext uri="{FF2B5EF4-FFF2-40B4-BE49-F238E27FC236}">
                <a16:creationId xmlns:a16="http://schemas.microsoft.com/office/drawing/2014/main" id="{CD89DEE6-D8EF-440B-8107-968873339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484413"/>
            <a:ext cx="4746171" cy="54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809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5B862-1BB2-4B6D-8080-88ED2FE8F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3" y="154745"/>
            <a:ext cx="11629293" cy="65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7858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ABB25-9333-4AF6-A72D-74814C518862}"/>
              </a:ext>
            </a:extLst>
          </p:cNvPr>
          <p:cNvSpPr txBox="1"/>
          <p:nvPr/>
        </p:nvSpPr>
        <p:spPr>
          <a:xfrm>
            <a:off x="4051495" y="2468824"/>
            <a:ext cx="4670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გმადლობთ ყურადღებისათვის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E4134-B8AB-4544-90B9-54B9E56E9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700"/>
            <a:ext cx="12192000" cy="73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8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33FC3-B6F5-4E10-87E0-7EC37D62E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3" y="675600"/>
            <a:ext cx="4755229" cy="5021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4BD203-FFFC-4E12-A973-855654B31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95" y="675601"/>
            <a:ext cx="4448788" cy="50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9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1F1A6-D2B4-4A2F-B0AB-10B3157E1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6" y="604911"/>
            <a:ext cx="5106573" cy="5444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D8234-B9E8-4BB7-AE2F-6F72C54DC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501" y="604912"/>
            <a:ext cx="5106573" cy="53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21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2CCE66-944D-483A-B600-CE938E11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4" y="351693"/>
            <a:ext cx="5489797" cy="5781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D63DE-CC50-4CF6-9A0D-CBE98E93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241" y="351693"/>
            <a:ext cx="5389216" cy="57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1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45BA0-6F95-445A-AA19-B7063411D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9" y="492370"/>
            <a:ext cx="5359790" cy="5978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30506A-B1D8-4E60-8319-5D454784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503" y="492370"/>
            <a:ext cx="5672445" cy="597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1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.ftbs2-1.fna.fbcdn.net/v/t1.15752-0/p280x280/131038983_387934992266457_215395814493754851_n.jpg?_nc_cat=111&amp;ccb=2&amp;_nc_sid=ae9488&amp;_nc_eui2=AeH0b_DWwglRzBN0liwqvT5hYtUdd7boLNhi1R13tugs2EXlB99mIO5RoLqbvp3vXi3aMAR3VPG3WOvq9VNBT2-o&amp;_nc_ohc=1gaoMf4SSAcAX9mMBW1&amp;_nc_oc=AQlXV3-2vo01Qfh-qGtIQZd2g6qcMZSEDLaxqiH-tfDbgihHna0dy7jgFs0K7GtFMXQ&amp;_nc_ht=scontent.ftbs2-1.fna&amp;tp=6&amp;oh=a3b05bc0496c8e78e89827bde5485f0b&amp;oe=5FF98EB4">
            <a:extLst>
              <a:ext uri="{FF2B5EF4-FFF2-40B4-BE49-F238E27FC236}">
                <a16:creationId xmlns:a16="http://schemas.microsoft.com/office/drawing/2014/main" id="{F0D92FD4-5729-4083-A1C6-1C5F21717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67" y="212036"/>
            <a:ext cx="7564865" cy="59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7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F55B1-7C5C-47A1-A76B-6B2FC0B4A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38" y="153523"/>
            <a:ext cx="6426284" cy="62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91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9200F-B32B-4D49-B9A2-73AF57B5C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092" y="239151"/>
            <a:ext cx="5570805" cy="6189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860E5-D3CD-4985-907C-0AC944539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10"/>
            <a:ext cx="5673968" cy="63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53698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97AAD1E668F74B8DFF0B3F55788204" ma:contentTypeVersion="0" ma:contentTypeDescription="Create a new document." ma:contentTypeScope="" ma:versionID="42b07caf4cf8ee5288860efb956d09a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6FA8C7-02F5-4D2A-99D6-801E9148BFAE}"/>
</file>

<file path=customXml/itemProps2.xml><?xml version="1.0" encoding="utf-8"?>
<ds:datastoreItem xmlns:ds="http://schemas.openxmlformats.org/officeDocument/2006/customXml" ds:itemID="{978D9E1D-C1B7-4EB4-8AE7-BAC39C27F295}"/>
</file>

<file path=customXml/itemProps3.xml><?xml version="1.0" encoding="utf-8"?>
<ds:datastoreItem xmlns:ds="http://schemas.openxmlformats.org/officeDocument/2006/customXml" ds:itemID="{5714F7A0-98A8-47CA-B7BD-91EE61092DC7}"/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90</TotalTime>
  <Words>4</Words>
  <Application>Microsoft Office PowerPoint</Application>
  <PresentationFormat>Widescreen</PresentationFormat>
  <Paragraphs>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Sylfaen</vt:lpstr>
      <vt:lpstr>Tw Cen MT</vt:lpstr>
      <vt:lpstr>Droplet</vt:lpstr>
      <vt:lpstr>მოგესალმებით   მე წარმოგიდგენთ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მოგესალმებით   მე წარმოგიდგენთ</dc:title>
  <dc:creator>putkaradze.natia</dc:creator>
  <cp:lastModifiedBy>putkaradze.natia</cp:lastModifiedBy>
  <cp:revision>12</cp:revision>
  <dcterms:created xsi:type="dcterms:W3CDTF">2020-12-10T11:23:21Z</dcterms:created>
  <dcterms:modified xsi:type="dcterms:W3CDTF">2020-12-10T13:08:53Z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0x010100DD97AAD1E668F74B8DFF0B3F55788204</vt:lpwstr>
  </property>
</Properties>
</file>