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EAA5C85-BB4E-41C3-9156-BF7D7C13985A}">
          <p14:sldIdLst>
            <p14:sldId id="256"/>
          </p14:sldIdLst>
        </p14:section>
        <p14:section name="Untitled Section" id="{1A5F8002-186E-4865-ABEF-D7FC3A5348B5}">
          <p14:sldIdLst>
            <p14:sldId id="257"/>
            <p14:sldId id="258"/>
            <p14:sldId id="259"/>
            <p14:sldId id="26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B51284-79D7-42F5-9756-44D05E33F7B8}" type="datetimeFigureOut">
              <a:rPr lang="en-US" smtClean="0"/>
              <a:t>12/9/2020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C3E6D-98D2-4CC7-A64B-3A86978D4237}" type="slidenum">
              <a:rPr lang="en-US" smtClean="0"/>
              <a:t>‹#›</a:t>
            </a:fld>
            <a:endParaRPr lang="en-US"/>
          </a:p>
        </p:txBody>
      </p:sp>
    </p:spTree>
    <p:extLst>
      <p:ext uri="{BB962C8B-B14F-4D97-AF65-F5344CB8AC3E}">
        <p14:creationId xmlns:p14="http://schemas.microsoft.com/office/powerpoint/2010/main" val="3960639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C3E6D-98D2-4CC7-A64B-3A86978D4237}" type="slidenum">
              <a:rPr lang="en-US" smtClean="0"/>
              <a:t>2</a:t>
            </a:fld>
            <a:endParaRPr lang="en-US"/>
          </a:p>
        </p:txBody>
      </p:sp>
    </p:spTree>
    <p:extLst>
      <p:ext uri="{BB962C8B-B14F-4D97-AF65-F5344CB8AC3E}">
        <p14:creationId xmlns:p14="http://schemas.microsoft.com/office/powerpoint/2010/main" val="10565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a:t>ადამიანის დაცვის უფლებები</a:t>
            </a:r>
            <a:endParaRPr lang="en-US" dirty="0"/>
          </a:p>
        </p:txBody>
      </p:sp>
      <p:pic>
        <p:nvPicPr>
          <p:cNvPr id="6" name="Picture 6">
            <a:extLst>
              <a:ext uri="{FF2B5EF4-FFF2-40B4-BE49-F238E27FC236}">
                <a16:creationId xmlns:a16="http://schemas.microsoft.com/office/drawing/2014/main" id="{8B92B3C3-C5EB-BC4B-923A-AFAEFB348F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4179" y="1579133"/>
            <a:ext cx="5116285" cy="4340455"/>
          </a:xfrm>
        </p:spPr>
      </p:pic>
    </p:spTree>
    <p:extLst>
      <p:ext uri="{BB962C8B-B14F-4D97-AF65-F5344CB8AC3E}">
        <p14:creationId xmlns:p14="http://schemas.microsoft.com/office/powerpoint/2010/main" val="535174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1"/>
            <a:ext cx="7772400" cy="1600199"/>
          </a:xfrm>
        </p:spPr>
        <p:txBody>
          <a:bodyPr/>
          <a:lstStyle/>
          <a:p>
            <a:r>
              <a:rPr lang="ka-GE" dirty="0"/>
              <a:t>ადამიანის უფლებები</a:t>
            </a:r>
            <a:endParaRPr lang="en-US" dirty="0"/>
          </a:p>
        </p:txBody>
      </p:sp>
      <p:sp>
        <p:nvSpPr>
          <p:cNvPr id="9" name="Subtitle 8"/>
          <p:cNvSpPr>
            <a:spLocks noGrp="1"/>
          </p:cNvSpPr>
          <p:nvPr>
            <p:ph type="subTitle" idx="1"/>
          </p:nvPr>
        </p:nvSpPr>
        <p:spPr>
          <a:xfrm>
            <a:off x="0" y="1828800"/>
            <a:ext cx="8831036" cy="3396343"/>
          </a:xfrm>
        </p:spPr>
        <p:txBody>
          <a:bodyPr>
            <a:normAutofit fontScale="92500"/>
          </a:bodyPr>
          <a:lstStyle/>
          <a:p>
            <a:pPr algn="l"/>
            <a:r>
              <a:rPr lang="ka-GE" b="1" dirty="0">
                <a:solidFill>
                  <a:schemeClr val="tx1"/>
                </a:solidFill>
              </a:rPr>
              <a:t>ადამიანის უფლებები-გაეროს</a:t>
            </a:r>
            <a:r>
              <a:rPr lang="ka-GE" dirty="0">
                <a:solidFill>
                  <a:schemeClr val="tx1"/>
                </a:solidFill>
              </a:rPr>
              <a:t> განმარტებით, არის თანდაყოლილი უფლებები ყველა ადამიანური არსებისთვის, განურჩევლად რასისა, სქესისა, ეროვნებისა, ეთნიკურობისა, ენისა, რელიგიისა ან სხვა ნებისმიერი სტატუსისა. ადამიანის უფლებები მოიცავს უფლებებს სიცოცხლესა და თავისუფლებაზე, მონობისა და წამებისგან თავისუფლებას, გამოხატვისა და სიტყვის თავისუფლებას, მუშაობისა და განათლების უფლებას, და მრავალ სხვას.</a:t>
            </a:r>
            <a:endParaRPr lang="en-US" dirty="0">
              <a:solidFill>
                <a:schemeClr val="tx1"/>
              </a:solidFill>
            </a:endParaRPr>
          </a:p>
        </p:txBody>
      </p:sp>
    </p:spTree>
    <p:extLst>
      <p:ext uri="{BB962C8B-B14F-4D97-AF65-F5344CB8AC3E}">
        <p14:creationId xmlns:p14="http://schemas.microsoft.com/office/powerpoint/2010/main" val="122335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a:t>საერთაშორისო სამართალი</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600200"/>
            <a:ext cx="4235302" cy="4525963"/>
          </a:xfrm>
        </p:spPr>
      </p:pic>
      <p:sp>
        <p:nvSpPr>
          <p:cNvPr id="6" name="Rectangle 5"/>
          <p:cNvSpPr/>
          <p:nvPr/>
        </p:nvSpPr>
        <p:spPr>
          <a:xfrm>
            <a:off x="4038600" y="1295400"/>
            <a:ext cx="4572000" cy="5078313"/>
          </a:xfrm>
          <a:prstGeom prst="rect">
            <a:avLst/>
          </a:prstGeom>
        </p:spPr>
        <p:txBody>
          <a:bodyPr>
            <a:spAutoFit/>
          </a:bodyPr>
          <a:lstStyle/>
          <a:p>
            <a:r>
              <a:rPr lang="ka-GE" dirty="0"/>
              <a:t>ადამიანის უფლებების ზოგადი სფერო რეგულირდება საერთაშორისო  სამართლით ისევე როგორც ეროვნული და მუნიციპალური კანონმდებლობებით, რამდენადაც საერთაშორისო სამართალიგანხორციელდება იმ შემთხვევაში, რამდენადაც ის გამოიხატება ადგილობრივ კანონმდებლობებში , თუმცა ფუნდამენტური ლეგალური ქოლგა საერთაშორისო სამართლის ქვეშაა დაცული, იმდენად, რამდენადაც ადამიანის უფლებები გამოხატავს იმ ძირითად მორალურ პრინციპებსა და ნორმებს, ადამიანის ცხოვრებისა და ქცევის გარკვეული სტანდარტების შესახებ, რომელზეც შეთანხმებულია საერთაშორისო ცივილიზაცია.</a:t>
            </a:r>
            <a:endParaRPr lang="en-US" dirty="0"/>
          </a:p>
        </p:txBody>
      </p:sp>
    </p:spTree>
    <p:extLst>
      <p:ext uri="{BB962C8B-B14F-4D97-AF65-F5344CB8AC3E}">
        <p14:creationId xmlns:p14="http://schemas.microsoft.com/office/powerpoint/2010/main" val="3701793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dirty="0"/>
              <a:t>დოქტრინა</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600200"/>
            <a:ext cx="4114800" cy="4800600"/>
          </a:xfrm>
        </p:spPr>
      </p:pic>
      <p:sp>
        <p:nvSpPr>
          <p:cNvPr id="5" name="Rectangle 4"/>
          <p:cNvSpPr/>
          <p:nvPr/>
        </p:nvSpPr>
        <p:spPr>
          <a:xfrm>
            <a:off x="3962400" y="2514600"/>
            <a:ext cx="4756298" cy="2308324"/>
          </a:xfrm>
          <a:prstGeom prst="rect">
            <a:avLst/>
          </a:prstGeom>
        </p:spPr>
        <p:txBody>
          <a:bodyPr wrap="square">
            <a:spAutoFit/>
          </a:bodyPr>
          <a:lstStyle/>
          <a:p>
            <a:r>
              <a:rPr lang="ka-GE" dirty="0"/>
              <a:t>ადამიანის უფლებების დოქტრინა საერთაშორისო სამართლისა და გლობალური თუ რეგიონალური ორგანიზაციების საქმიანობის გარდა , მოქმედებს და რეგულირდება ასევე სახელმწიფოებისა და არასამთავრობო ორგანიზაციების ღონისძიებებისა და პოლიტიკების შედეგად.</a:t>
            </a:r>
            <a:endParaRPr lang="en-US" dirty="0"/>
          </a:p>
        </p:txBody>
      </p:sp>
    </p:spTree>
    <p:extLst>
      <p:ext uri="{BB962C8B-B14F-4D97-AF65-F5344CB8AC3E}">
        <p14:creationId xmlns:p14="http://schemas.microsoft.com/office/powerpoint/2010/main" val="1821083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9B15-A63B-D54A-AA99-67C885C407F1}"/>
              </a:ext>
            </a:extLst>
          </p:cNvPr>
          <p:cNvSpPr>
            <a:spLocks noGrp="1"/>
          </p:cNvSpPr>
          <p:nvPr>
            <p:ph type="title"/>
          </p:nvPr>
        </p:nvSpPr>
        <p:spPr/>
        <p:txBody>
          <a:bodyPr/>
          <a:lstStyle/>
          <a:p>
            <a:endParaRPr lang="ka-GE"/>
          </a:p>
        </p:txBody>
      </p:sp>
      <p:sp>
        <p:nvSpPr>
          <p:cNvPr id="3" name="Content Placeholder 2">
            <a:extLst>
              <a:ext uri="{FF2B5EF4-FFF2-40B4-BE49-F238E27FC236}">
                <a16:creationId xmlns:a16="http://schemas.microsoft.com/office/drawing/2014/main" id="{939FD804-5808-BD44-8F2E-0C19C877CD91}"/>
              </a:ext>
            </a:extLst>
          </p:cNvPr>
          <p:cNvSpPr>
            <a:spLocks noGrp="1"/>
          </p:cNvSpPr>
          <p:nvPr>
            <p:ph idx="1"/>
          </p:nvPr>
        </p:nvSpPr>
        <p:spPr>
          <a:xfrm>
            <a:off x="484414" y="1627414"/>
            <a:ext cx="8229600" cy="4525963"/>
          </a:xfrm>
        </p:spPr>
        <p:txBody>
          <a:bodyPr>
            <a:normAutofit fontScale="70000" lnSpcReduction="20000"/>
          </a:bodyPr>
          <a:lstStyle/>
          <a:p>
            <a:r>
              <a:rPr lang="ka-GE" b="0" i="0">
                <a:solidFill>
                  <a:srgbClr val="202122"/>
                </a:solidFill>
                <a:effectLst/>
                <a:latin typeface="-apple-system"/>
              </a:rPr>
              <a:t>ადამიანის უფლებები საყოველთაოდ გაგებულია, როგორც განუყრელი, ფუნდამენტური უფლებები, რაც გამომდინარეობს მხოლოდ ადამიანურ არსებად ყოფნიდან, შესაბამისად ისინი უნივერსალურია და ეგალიტარიანული იმ გაგებით, რომ ყველასთვის ერთია. სწორედ ამ პრინციპებიდან გამომდინარე, ადამიანის უფლებების გაგება ავალდებულებს სახელმწიფოებს და პიროვნებას, პატივი სცეს სხვა ადამიანების უფლებებს, რაც მათ შორის იმაშიც გამოიხატება, რომ ამ უფლებების წართმევა დაუშვებელია სამართლებრივი პასუხისმგებლობის შემთხვევაშიც კი, ისევე, როგორც ისეთი გარემოებების შემთხვევაში, მაგალითად, როგორიცა არასამართლებრივი დაპატიმრება, წამება ან ჩამოხრჩობა.</a:t>
            </a:r>
            <a:endParaRPr lang="ka-GE"/>
          </a:p>
        </p:txBody>
      </p:sp>
    </p:spTree>
    <p:extLst>
      <p:ext uri="{BB962C8B-B14F-4D97-AF65-F5344CB8AC3E}">
        <p14:creationId xmlns:p14="http://schemas.microsoft.com/office/powerpoint/2010/main" val="3826924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97AAD1E668F74B8DFF0B3F55788204" ma:contentTypeVersion="2" ma:contentTypeDescription="Create a new document." ma:contentTypeScope="" ma:versionID="8ec1459b7f55c8a1a6cb04ef1d7fe631">
  <xsd:schema xmlns:xsd="http://www.w3.org/2001/XMLSchema" xmlns:xs="http://www.w3.org/2001/XMLSchema" xmlns:p="http://schemas.microsoft.com/office/2006/metadata/properties" xmlns:ns2="74eac062-216c-4e4d-8410-3481ca3001dd" targetNamespace="http://schemas.microsoft.com/office/2006/metadata/properties" ma:root="true" ma:fieldsID="c29ad1e7f65b62acb939a5b5c7ecfdcc" ns2:_="">
    <xsd:import namespace="74eac062-216c-4e4d-8410-3481ca3001d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eac062-216c-4e4d-8410-3481ca300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71B621-0992-4590-9EB3-C09E41AAEB3A}"/>
</file>

<file path=customXml/itemProps2.xml><?xml version="1.0" encoding="utf-8"?>
<ds:datastoreItem xmlns:ds="http://schemas.openxmlformats.org/officeDocument/2006/customXml" ds:itemID="{4D960BE8-425F-48DA-855A-E88F9033606F}"/>
</file>

<file path=customXml/itemProps3.xml><?xml version="1.0" encoding="utf-8"?>
<ds:datastoreItem xmlns:ds="http://schemas.openxmlformats.org/officeDocument/2006/customXml" ds:itemID="{1A43D9E7-596A-443D-BC8E-94670FD4611C}"/>
</file>

<file path=docProps/app.xml><?xml version="1.0" encoding="utf-8"?>
<Properties xmlns="http://schemas.openxmlformats.org/officeDocument/2006/extended-properties" xmlns:vt="http://schemas.openxmlformats.org/officeDocument/2006/docPropsVTypes">
  <TotalTime>38</TotalTime>
  <Words>28</Words>
  <Application>Microsoft Office PowerPoint</Application>
  <PresentationFormat>On-screen Show (4:3)</PresentationFormat>
  <Paragraphs>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ადამიანის დაცვის უფლებები</vt:lpstr>
      <vt:lpstr>ადამიანის უფლებები</vt:lpstr>
      <vt:lpstr>საერთაშორისო სამართალი</vt:lpstr>
      <vt:lpstr>დოქტრინა</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ადამიანის დაცვის უფლებები</dc:title>
  <dc:creator>maluma</dc:creator>
  <cp:lastModifiedBy>თამთა ირემაძე</cp:lastModifiedBy>
  <cp:revision>7</cp:revision>
  <dcterms:created xsi:type="dcterms:W3CDTF">2006-08-16T00:00:00Z</dcterms:created>
  <dcterms:modified xsi:type="dcterms:W3CDTF">2020-12-09T12:16:20Z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0x010100DD97AAD1E668F74B8DFF0B3F55788204</vt:lpwstr>
  </property>
</Properties>
</file>