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6324DC-BFC2-4810-A848-A90CDCC084E8}" v="1042" dt="2020-12-07T12:27:51.265"/>
  </p1510:revLst>
</p1510:revInfo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სტუმარი მომხმარებელი" userId="dce4eb9b47b59f52" providerId="Windows Live" clId="Web-{8B6324DC-BFC2-4810-A848-A90CDCC084E8}"/>
    <pc:docChg chg="addSld delSld modSld sldOrd">
      <pc:chgData name="სტუმარი მომხმარებელი" userId="dce4eb9b47b59f52" providerId="Windows Live" clId="Web-{8B6324DC-BFC2-4810-A848-A90CDCC084E8}" dt="2020-12-07T12:27:51.265" v="1073" actId="20577"/>
      <pc:docMkLst>
        <pc:docMk/>
      </pc:docMkLst>
      <pc:sldChg chg="addSp delSp modSp mod modTransition setBg setClrOvrMap">
        <pc:chgData name="სტუმარი მომხმარებელი" userId="dce4eb9b47b59f52" providerId="Windows Live" clId="Web-{8B6324DC-BFC2-4810-A848-A90CDCC084E8}" dt="2020-12-07T12:19:58.504" v="1045"/>
        <pc:sldMkLst>
          <pc:docMk/>
          <pc:sldMk cId="3061853298" sldId="256"/>
        </pc:sldMkLst>
        <pc:spChg chg="mod ord">
          <ac:chgData name="სტუმარი მომხმარებელი" userId="dce4eb9b47b59f52" providerId="Windows Live" clId="Web-{8B6324DC-BFC2-4810-A848-A90CDCC084E8}" dt="2020-12-07T11:21:37.878" v="368" actId="20577"/>
          <ac:spMkLst>
            <pc:docMk/>
            <pc:sldMk cId="3061853298" sldId="256"/>
            <ac:spMk id="2" creationId="{00000000-0000-0000-0000-000000000000}"/>
          </ac:spMkLst>
        </pc:spChg>
        <pc:spChg chg="del mod">
          <ac:chgData name="სტუმარი მომხმარებელი" userId="dce4eb9b47b59f52" providerId="Windows Live" clId="Web-{8B6324DC-BFC2-4810-A848-A90CDCC084E8}" dt="2020-12-07T11:10:04.518" v="97"/>
          <ac:spMkLst>
            <pc:docMk/>
            <pc:sldMk cId="3061853298" sldId="256"/>
            <ac:spMk id="3" creationId="{00000000-0000-0000-0000-000000000000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29.783" v="87"/>
          <ac:spMkLst>
            <pc:docMk/>
            <pc:sldMk cId="3061853298" sldId="256"/>
            <ac:spMk id="5" creationId="{73A25D70-4A55-4F72-B9C5-A69CDBF4DB42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29.783" v="87"/>
          <ac:spMkLst>
            <pc:docMk/>
            <pc:sldMk cId="3061853298" sldId="256"/>
            <ac:spMk id="6" creationId="{54957100-6D8B-4161-9F2F-C0A949EC84C4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29.783" v="87"/>
          <ac:spMkLst>
            <pc:docMk/>
            <pc:sldMk cId="3061853298" sldId="256"/>
            <ac:spMk id="9" creationId="{0BD8B065-EE51-4AE2-A94C-86249998FD7B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23.564" v="83"/>
          <ac:spMkLst>
            <pc:docMk/>
            <pc:sldMk cId="3061853298" sldId="256"/>
            <ac:spMk id="10" creationId="{35555856-9970-4BC3-9AA9-6A917F53AFBD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26.611" v="85"/>
          <ac:spMkLst>
            <pc:docMk/>
            <pc:sldMk cId="3061853298" sldId="256"/>
            <ac:spMk id="13" creationId="{053FB2EE-284F-4C87-AB3D-BBF87A9FAB97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23.564" v="83"/>
          <ac:spMkLst>
            <pc:docMk/>
            <pc:sldMk cId="3061853298" sldId="256"/>
            <ac:spMk id="14" creationId="{13722DD7-BA73-4776-93A3-94491FEF7260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32.767" v="89"/>
          <ac:spMkLst>
            <pc:docMk/>
            <pc:sldMk cId="3061853298" sldId="256"/>
            <ac:spMk id="15" creationId="{23962611-DFD5-4092-AAFD-559E3DFCE2C9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17" creationId="{88294908-8B00-4F58-BBBA-20F71A40AA9E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18" creationId="{A3969E80-A77B-49FC-9122-D89AFD5EE118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19" creationId="{4364C879-1404-4203-8E9D-CC5DE0A621A2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1" creationId="{84617302-4B0D-4351-A6BB-6F0930D943AC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2" creationId="{35E9085E-E730-4768-83D4-6CB7E9897153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3" creationId="{DA2C7802-C2E0-4218-8F89-8DD7CCD2CD1C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4" creationId="{973272FE-A474-4CAE-8CA2-BCC8B476C3F4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5" creationId="{A6D7111A-21E5-4EE9-8A78-10E5530F0116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6" creationId="{E07981EA-05A6-437C-88D7-B377B92B031D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7" creationId="{1849CA57-76BD-4CF2-80BA-D7A46A01B7B1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08:49:42.658" v="91"/>
          <ac:spMkLst>
            <pc:docMk/>
            <pc:sldMk cId="3061853298" sldId="256"/>
            <ac:spMk id="28" creationId="{15E3C750-986E-4769-B1AE-49289FBEE757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0:56.205" v="312"/>
          <ac:spMkLst>
            <pc:docMk/>
            <pc:sldMk cId="3061853298" sldId="256"/>
            <ac:spMk id="29" creationId="{E91DC736-0EF8-4F87-9146-EBF1D2EE4D3D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0:56.205" v="312"/>
          <ac:spMkLst>
            <pc:docMk/>
            <pc:sldMk cId="3061853298" sldId="256"/>
            <ac:spMk id="30" creationId="{097CD68E-23E3-4007-8847-CD0944C4F7BE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0:56.205" v="312"/>
          <ac:spMkLst>
            <pc:docMk/>
            <pc:sldMk cId="3061853298" sldId="256"/>
            <ac:spMk id="31" creationId="{AF2F604E-43BE-4DC3-B983-E071523364F8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0:56.205" v="312"/>
          <ac:spMkLst>
            <pc:docMk/>
            <pc:sldMk cId="3061853298" sldId="256"/>
            <ac:spMk id="32" creationId="{08C9B587-E65E-4B52-B37C-ABEBB6E87928}"/>
          </ac:spMkLst>
        </pc:spChg>
        <pc:grpChg chg="add del">
          <ac:chgData name="სტუმარი მომხმარებელი" userId="dce4eb9b47b59f52" providerId="Windows Live" clId="Web-{8B6324DC-BFC2-4810-A848-A90CDCC084E8}" dt="2020-12-07T08:49:26.611" v="85"/>
          <ac:grpSpMkLst>
            <pc:docMk/>
            <pc:sldMk cId="3061853298" sldId="256"/>
            <ac:grpSpMk id="8" creationId="{D2C4BFA1-2075-4901-9E24-E41D1FDD51FD}"/>
          </ac:grpSpMkLst>
        </pc:grpChg>
        <pc:grpChg chg="add del">
          <ac:chgData name="სტუმარი მომხმარებელი" userId="dce4eb9b47b59f52" providerId="Windows Live" clId="Web-{8B6324DC-BFC2-4810-A848-A90CDCC084E8}" dt="2020-12-07T08:49:29.783" v="87"/>
          <ac:grpSpMkLst>
            <pc:docMk/>
            <pc:sldMk cId="3061853298" sldId="256"/>
            <ac:grpSpMk id="11" creationId="{18999293-B054-4B57-A26F-D04C2BB11338}"/>
          </ac:grpSpMkLst>
        </pc:grpChg>
        <pc:grpChg chg="add del">
          <ac:chgData name="სტუმარი მომხმარებელი" userId="dce4eb9b47b59f52" providerId="Windows Live" clId="Web-{8B6324DC-BFC2-4810-A848-A90CDCC084E8}" dt="2020-12-07T08:49:29.783" v="87"/>
          <ac:grpSpMkLst>
            <pc:docMk/>
            <pc:sldMk cId="3061853298" sldId="256"/>
            <ac:grpSpMk id="20" creationId="{761945C4-D997-42F3-B59A-984CF0066715}"/>
          </ac:grpSpMkLst>
        </pc:grpChg>
        <pc:picChg chg="add mod">
          <ac:chgData name="სტუმარი მომხმარებელი" userId="dce4eb9b47b59f52" providerId="Windows Live" clId="Web-{8B6324DC-BFC2-4810-A848-A90CDCC084E8}" dt="2020-12-07T11:20:56.205" v="312"/>
          <ac:picMkLst>
            <pc:docMk/>
            <pc:sldMk cId="3061853298" sldId="256"/>
            <ac:picMk id="4" creationId="{5EFDB922-E947-4320-99DB-9736BBF68100}"/>
          </ac:picMkLst>
        </pc:picChg>
        <pc:picChg chg="add del">
          <ac:chgData name="სტუმარი მომხმარებელი" userId="dce4eb9b47b59f52" providerId="Windows Live" clId="Web-{8B6324DC-BFC2-4810-A848-A90CDCC084E8}" dt="2020-12-07T08:49:23.564" v="83"/>
          <ac:picMkLst>
            <pc:docMk/>
            <pc:sldMk cId="3061853298" sldId="256"/>
            <ac:picMk id="7" creationId="{38FE96F5-A7D8-41F6-97FA-383D7F3EA507}"/>
          </ac:picMkLst>
        </pc:picChg>
        <pc:picChg chg="add del">
          <ac:chgData name="სტუმარი მომხმარებელი" userId="dce4eb9b47b59f52" providerId="Windows Live" clId="Web-{8B6324DC-BFC2-4810-A848-A90CDCC084E8}" dt="2020-12-07T08:49:23.564" v="83"/>
          <ac:picMkLst>
            <pc:docMk/>
            <pc:sldMk cId="3061853298" sldId="256"/>
            <ac:picMk id="12" creationId="{7F487851-BFAF-46D8-A1ED-50CAD6E46F59}"/>
          </ac:picMkLst>
        </pc:picChg>
        <pc:picChg chg="add del">
          <ac:chgData name="სტუმარი მომხმარებელი" userId="dce4eb9b47b59f52" providerId="Windows Live" clId="Web-{8B6324DC-BFC2-4810-A848-A90CDCC084E8}" dt="2020-12-07T08:49:32.767" v="89"/>
          <ac:picMkLst>
            <pc:docMk/>
            <pc:sldMk cId="3061853298" sldId="256"/>
            <ac:picMk id="16" creationId="{2270F1FA-0425-408F-9861-80BF5AFB276D}"/>
          </ac:picMkLst>
        </pc:picChg>
      </pc:sldChg>
      <pc:sldChg chg="addSp delSp modSp mod ord modTransition setBg addAnim modAnim">
        <pc:chgData name="სტუმარი მომხმარებელი" userId="dce4eb9b47b59f52" providerId="Windows Live" clId="Web-{8B6324DC-BFC2-4810-A848-A90CDCC084E8}" dt="2020-12-07T12:23:47.088" v="1070"/>
        <pc:sldMkLst>
          <pc:docMk/>
          <pc:sldMk cId="1310864931" sldId="257"/>
        </pc:sldMkLst>
        <pc:spChg chg="mod">
          <ac:chgData name="სტუმარი მომხმარებელი" userId="dce4eb9b47b59f52" providerId="Windows Live" clId="Web-{8B6324DC-BFC2-4810-A848-A90CDCC084E8}" dt="2020-12-07T12:23:47.088" v="1070"/>
          <ac:spMkLst>
            <pc:docMk/>
            <pc:sldMk cId="1310864931" sldId="257"/>
            <ac:spMk id="2" creationId="{3F1187FB-A8FA-422F-B77F-BAE0C4044C96}"/>
          </ac:spMkLst>
        </pc:spChg>
        <pc:spChg chg="add del mod">
          <ac:chgData name="სტუმარი მომხმარებელი" userId="dce4eb9b47b59f52" providerId="Windows Live" clId="Web-{8B6324DC-BFC2-4810-A848-A90CDCC084E8}" dt="2020-12-07T11:17:22.841" v="241"/>
          <ac:spMkLst>
            <pc:docMk/>
            <pc:sldMk cId="1310864931" sldId="257"/>
            <ac:spMk id="3" creationId="{4E565D7C-F6AE-433B-A126-04E0F95C4CEA}"/>
          </ac:spMkLst>
        </pc:spChg>
        <pc:spChg chg="add del mod">
          <ac:chgData name="სტუმარი მომხმარებელი" userId="dce4eb9b47b59f52" providerId="Windows Live" clId="Web-{8B6324DC-BFC2-4810-A848-A90CDCC084E8}" dt="2020-12-07T11:16:58.543" v="189"/>
          <ac:spMkLst>
            <pc:docMk/>
            <pc:sldMk cId="1310864931" sldId="257"/>
            <ac:spMk id="7" creationId="{81AE9846-6F43-4DCF-A300-E6AD710374CB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2:23:47.088" v="1069"/>
          <ac:spMkLst>
            <pc:docMk/>
            <pc:sldMk cId="1310864931" sldId="257"/>
            <ac:spMk id="12" creationId="{834ACAC9-6B8B-4F4B-9BA7-506D2A7A0B6B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2:23:47.088" v="1070"/>
          <ac:spMkLst>
            <pc:docMk/>
            <pc:sldMk cId="1310864931" sldId="257"/>
            <ac:spMk id="13" creationId="{A4AC5506-6312-4701-8D3C-40187889A947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2:23:47.088" v="1069"/>
          <ac:spMkLst>
            <pc:docMk/>
            <pc:sldMk cId="1310864931" sldId="257"/>
            <ac:spMk id="15" creationId="{05C7EBC3-4672-4DAB-81C2-58661FAFAED6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2:23:47.088" v="1069"/>
          <ac:spMkLst>
            <pc:docMk/>
            <pc:sldMk cId="1310864931" sldId="257"/>
            <ac:spMk id="17" creationId="{40BF962F-4C6F-461E-86F2-C43F56CC939B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2:23:47.088" v="1069"/>
          <ac:spMkLst>
            <pc:docMk/>
            <pc:sldMk cId="1310864931" sldId="257"/>
            <ac:spMk id="19" creationId="{2E94A4F7-38E4-45EA-8E2E-CE1B5766B4F1}"/>
          </ac:spMkLst>
        </pc:spChg>
        <pc:picChg chg="add del mod ord">
          <ac:chgData name="სტუმარი მომხმარებელი" userId="dce4eb9b47b59f52" providerId="Windows Live" clId="Web-{8B6324DC-BFC2-4810-A848-A90CDCC084E8}" dt="2020-12-07T11:17:10.418" v="240"/>
          <ac:picMkLst>
            <pc:docMk/>
            <pc:sldMk cId="1310864931" sldId="257"/>
            <ac:picMk id="4" creationId="{0887891C-43B8-4123-80B6-3942EDD17CAF}"/>
          </ac:picMkLst>
        </pc:picChg>
        <pc:picChg chg="add del mod">
          <ac:chgData name="სტუმარი მომხმარებელი" userId="dce4eb9b47b59f52" providerId="Windows Live" clId="Web-{8B6324DC-BFC2-4810-A848-A90CDCC084E8}" dt="2020-12-07T11:17:01.825" v="191"/>
          <ac:picMkLst>
            <pc:docMk/>
            <pc:sldMk cId="1310864931" sldId="257"/>
            <ac:picMk id="5" creationId="{70A4DC16-8787-4522-9260-B1F9B172C7A8}"/>
          </ac:picMkLst>
        </pc:picChg>
        <pc:picChg chg="add mod ord">
          <ac:chgData name="სტუმარი მომხმარებელი" userId="dce4eb9b47b59f52" providerId="Windows Live" clId="Web-{8B6324DC-BFC2-4810-A848-A90CDCC084E8}" dt="2020-12-07T12:23:47.088" v="1070"/>
          <ac:picMkLst>
            <pc:docMk/>
            <pc:sldMk cId="1310864931" sldId="257"/>
            <ac:picMk id="8" creationId="{0D4B977B-BFE6-4900-BAF8-372119A14C49}"/>
          </ac:picMkLst>
        </pc:picChg>
        <pc:inkChg chg="add del">
          <ac:chgData name="სტუმარი მომხმარებელი" userId="dce4eb9b47b59f52" providerId="Windows Live" clId="Web-{8B6324DC-BFC2-4810-A848-A90CDCC084E8}" dt="2020-12-07T11:18:45.858" v="247"/>
          <ac:inkMkLst>
            <pc:docMk/>
            <pc:sldMk cId="1310864931" sldId="257"/>
            <ac:inkMk id="9" creationId="{6FACE14B-D9CD-4A19-B122-008C91C438EC}"/>
          </ac:inkMkLst>
        </pc:inkChg>
        <pc:inkChg chg="add del">
          <ac:chgData name="სტუმარი მომხმარებელი" userId="dce4eb9b47b59f52" providerId="Windows Live" clId="Web-{8B6324DC-BFC2-4810-A848-A90CDCC084E8}" dt="2020-12-07T11:19:27.687" v="249"/>
          <ac:inkMkLst>
            <pc:docMk/>
            <pc:sldMk cId="1310864931" sldId="257"/>
            <ac:inkMk id="10" creationId="{0A4FD7F9-9DA7-4DBB-97AB-6A2DD1668266}"/>
          </ac:inkMkLst>
        </pc:inkChg>
      </pc:sldChg>
      <pc:sldChg chg="addSp modSp new mod modTransition setBg">
        <pc:chgData name="სტუმარი მომხმარებელი" userId="dce4eb9b47b59f52" providerId="Windows Live" clId="Web-{8B6324DC-BFC2-4810-A848-A90CDCC084E8}" dt="2020-12-07T12:20:10.895" v="1049"/>
        <pc:sldMkLst>
          <pc:docMk/>
          <pc:sldMk cId="230039181" sldId="258"/>
        </pc:sldMkLst>
        <pc:spChg chg="mod">
          <ac:chgData name="სტუმარი მომხმარებელი" userId="dce4eb9b47b59f52" providerId="Windows Live" clId="Web-{8B6324DC-BFC2-4810-A848-A90CDCC084E8}" dt="2020-12-07T11:39:11.261" v="535" actId="20577"/>
          <ac:spMkLst>
            <pc:docMk/>
            <pc:sldMk cId="230039181" sldId="258"/>
            <ac:spMk id="2" creationId="{7624CDAC-FC33-40C4-8164-BE5C17BA1E57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1:24:21.678" v="395"/>
          <ac:spMkLst>
            <pc:docMk/>
            <pc:sldMk cId="230039181" sldId="258"/>
            <ac:spMk id="3" creationId="{30EBFB8F-F63C-4FD0-AD96-481F368C2EE2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4:21.678" v="395"/>
          <ac:spMkLst>
            <pc:docMk/>
            <pc:sldMk cId="230039181" sldId="258"/>
            <ac:spMk id="8" creationId="{7CB4857B-ED7C-444D-9F04-2F885114A1C2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4:21.678" v="395"/>
          <ac:spMkLst>
            <pc:docMk/>
            <pc:sldMk cId="230039181" sldId="258"/>
            <ac:spMk id="10" creationId="{D18046FB-44EA-4FD8-A585-EA09A319B2D0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4:21.678" v="395"/>
          <ac:spMkLst>
            <pc:docMk/>
            <pc:sldMk cId="230039181" sldId="258"/>
            <ac:spMk id="12" creationId="{479F5F2B-8B58-4140-AE6A-51F6C67B18D9}"/>
          </ac:spMkLst>
        </pc:spChg>
      </pc:sldChg>
      <pc:sldChg chg="addSp modSp new mod modTransition setBg">
        <pc:chgData name="სტუმარი მომხმარებელი" userId="dce4eb9b47b59f52" providerId="Windows Live" clId="Web-{8B6324DC-BFC2-4810-A848-A90CDCC084E8}" dt="2020-12-07T12:20:18.192" v="1051"/>
        <pc:sldMkLst>
          <pc:docMk/>
          <pc:sldMk cId="442386644" sldId="259"/>
        </pc:sldMkLst>
        <pc:spChg chg="mod">
          <ac:chgData name="სტუმარი მომხმარებელი" userId="dce4eb9b47b59f52" providerId="Windows Live" clId="Web-{8B6324DC-BFC2-4810-A848-A90CDCC084E8}" dt="2020-12-07T11:36:01.038" v="431" actId="20577"/>
          <ac:spMkLst>
            <pc:docMk/>
            <pc:sldMk cId="442386644" sldId="259"/>
            <ac:spMk id="2" creationId="{2A773906-0EB3-4D3E-A47A-19D16569DAA7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3" creationId="{06542004-0A47-4AB7-A91D-448AA594E49A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8" creationId="{46D6306C-ED4F-4AAE-B4A5-EEA6AFAD726E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10" creationId="{0EC5361D-F897-4856-B945-0455A365EB24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12" creationId="{4508C0C5-2268-42B5-B3C8-4D0899E05F8C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14" creationId="{141ACBDB-38F8-4B34-8183-BD95B4E55A62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16" creationId="{DE00DB52-3455-4E2F-867B-A6D0516E175B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18" creationId="{9E914C83-E0D8-4953-92D5-169D28CB43AE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25:57.321" v="405"/>
          <ac:spMkLst>
            <pc:docMk/>
            <pc:sldMk cId="442386644" sldId="259"/>
            <ac:spMk id="20" creationId="{3512E083-F550-46AF-8490-767ECFD00CB7}"/>
          </ac:spMkLst>
        </pc:spChg>
      </pc:sldChg>
      <pc:sldChg chg="addSp modSp new mod modTransition setBg">
        <pc:chgData name="სტუმარი მომხმარებელი" userId="dce4eb9b47b59f52" providerId="Windows Live" clId="Web-{8B6324DC-BFC2-4810-A848-A90CDCC084E8}" dt="2020-12-07T12:20:21.192" v="1052"/>
        <pc:sldMkLst>
          <pc:docMk/>
          <pc:sldMk cId="991594782" sldId="260"/>
        </pc:sldMkLst>
        <pc:spChg chg="mod">
          <ac:chgData name="სტუმარი მომხმარებელი" userId="dce4eb9b47b59f52" providerId="Windows Live" clId="Web-{8B6324DC-BFC2-4810-A848-A90CDCC084E8}" dt="2020-12-07T11:38:36.823" v="525" actId="20577"/>
          <ac:spMkLst>
            <pc:docMk/>
            <pc:sldMk cId="991594782" sldId="260"/>
            <ac:spMk id="2" creationId="{5FF55BDB-5049-4096-B575-1E7FCF705BFA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1:38:14.744" v="524"/>
          <ac:spMkLst>
            <pc:docMk/>
            <pc:sldMk cId="991594782" sldId="260"/>
            <ac:spMk id="3" creationId="{FA34FF5D-F4DF-4E13-9F6B-79CB8DFE7F9E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38:14.744" v="524"/>
          <ac:spMkLst>
            <pc:docMk/>
            <pc:sldMk cId="991594782" sldId="260"/>
            <ac:spMk id="8" creationId="{F0BC1D9E-4401-4EC0-88FD-ED103CB570EA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38:14.744" v="524"/>
          <ac:spMkLst>
            <pc:docMk/>
            <pc:sldMk cId="991594782" sldId="260"/>
            <ac:spMk id="10" creationId="{6200B311-3585-4069-AAC6-CD443FA5B8AD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38:14.744" v="524"/>
          <ac:spMkLst>
            <pc:docMk/>
            <pc:sldMk cId="991594782" sldId="260"/>
            <ac:spMk id="12" creationId="{B0AAF7C9-094E-400C-A428-F6C2262F6527}"/>
          </ac:spMkLst>
        </pc:spChg>
      </pc:sldChg>
      <pc:sldChg chg="addSp modSp new modTransition">
        <pc:chgData name="სტუმარი მომხმარებელი" userId="dce4eb9b47b59f52" providerId="Windows Live" clId="Web-{8B6324DC-BFC2-4810-A848-A90CDCC084E8}" dt="2020-12-07T12:27:46.390" v="1071" actId="20577"/>
        <pc:sldMkLst>
          <pc:docMk/>
          <pc:sldMk cId="2568436713" sldId="261"/>
        </pc:sldMkLst>
        <pc:spChg chg="mod">
          <ac:chgData name="სტუმარი მომხმარებელი" userId="dce4eb9b47b59f52" providerId="Windows Live" clId="Web-{8B6324DC-BFC2-4810-A848-A90CDCC084E8}" dt="2020-12-07T12:27:46.390" v="1071" actId="20577"/>
          <ac:spMkLst>
            <pc:docMk/>
            <pc:sldMk cId="2568436713" sldId="261"/>
            <ac:spMk id="2" creationId="{29809CF9-1104-41F2-9F65-60D0B9E28267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1:40:54.607" v="546" actId="20577"/>
          <ac:spMkLst>
            <pc:docMk/>
            <pc:sldMk cId="2568436713" sldId="261"/>
            <ac:spMk id="3" creationId="{9C53D898-4C62-433D-A85F-3E7ED6E4BFED}"/>
          </ac:spMkLst>
        </pc:spChg>
        <pc:graphicFrameChg chg="add mod modGraphic">
          <ac:chgData name="სტუმარი მომხმარებელი" userId="dce4eb9b47b59f52" providerId="Windows Live" clId="Web-{8B6324DC-BFC2-4810-A848-A90CDCC084E8}" dt="2020-12-07T11:42:31.078" v="559" actId="20577"/>
          <ac:graphicFrameMkLst>
            <pc:docMk/>
            <pc:sldMk cId="2568436713" sldId="261"/>
            <ac:graphicFrameMk id="4" creationId="{B3A3E778-130A-44A3-8E32-7F3B417EF995}"/>
          </ac:graphicFrameMkLst>
        </pc:graphicFrameChg>
      </pc:sldChg>
      <pc:sldChg chg="addSp modSp new mod modTransition setBg">
        <pc:chgData name="სტუმარი მომხმარებელი" userId="dce4eb9b47b59f52" providerId="Windows Live" clId="Web-{8B6324DC-BFC2-4810-A848-A90CDCC084E8}" dt="2020-12-07T12:20:27.067" v="1054"/>
        <pc:sldMkLst>
          <pc:docMk/>
          <pc:sldMk cId="3164298095" sldId="262"/>
        </pc:sldMkLst>
        <pc:spChg chg="mod">
          <ac:chgData name="სტუმარი მომხმარებელი" userId="dce4eb9b47b59f52" providerId="Windows Live" clId="Web-{8B6324DC-BFC2-4810-A848-A90CDCC084E8}" dt="2020-12-07T11:48:51.509" v="742"/>
          <ac:spMkLst>
            <pc:docMk/>
            <pc:sldMk cId="3164298095" sldId="262"/>
            <ac:spMk id="2" creationId="{4B8FE1C1-B028-4D05-B1BF-D21353B8C897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1:48:51.509" v="742"/>
          <ac:spMkLst>
            <pc:docMk/>
            <pc:sldMk cId="3164298095" sldId="262"/>
            <ac:spMk id="3" creationId="{EE8DF4D8-6513-4309-9545-B21D137D27C2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48:51.509" v="742"/>
          <ac:spMkLst>
            <pc:docMk/>
            <pc:sldMk cId="3164298095" sldId="262"/>
            <ac:spMk id="8" creationId="{7CB4857B-ED7C-444D-9F04-2F885114A1C2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48:51.509" v="742"/>
          <ac:spMkLst>
            <pc:docMk/>
            <pc:sldMk cId="3164298095" sldId="262"/>
            <ac:spMk id="10" creationId="{D18046FB-44EA-4FD8-A585-EA09A319B2D0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48:51.509" v="742"/>
          <ac:spMkLst>
            <pc:docMk/>
            <pc:sldMk cId="3164298095" sldId="262"/>
            <ac:spMk id="12" creationId="{479F5F2B-8B58-4140-AE6A-51F6C67B18D9}"/>
          </ac:spMkLst>
        </pc:spChg>
      </pc:sldChg>
      <pc:sldChg chg="addSp delSp modSp new modTransition">
        <pc:chgData name="სტუმარი მომხმარებელი" userId="dce4eb9b47b59f52" providerId="Windows Live" clId="Web-{8B6324DC-BFC2-4810-A848-A90CDCC084E8}" dt="2020-12-07T12:22:57.493" v="1066"/>
        <pc:sldMkLst>
          <pc:docMk/>
          <pc:sldMk cId="3010495039" sldId="263"/>
        </pc:sldMkLst>
        <pc:spChg chg="del">
          <ac:chgData name="სტუმარი მომხმარებელი" userId="dce4eb9b47b59f52" providerId="Windows Live" clId="Web-{8B6324DC-BFC2-4810-A848-A90CDCC084E8}" dt="2020-12-07T12:22:57.493" v="1066"/>
          <ac:spMkLst>
            <pc:docMk/>
            <pc:sldMk cId="3010495039" sldId="263"/>
            <ac:spMk id="2" creationId="{E2FB3F93-4839-41C6-A89D-A14FB8014C9C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1:49:37.963" v="745" actId="20577"/>
          <ac:spMkLst>
            <pc:docMk/>
            <pc:sldMk cId="3010495039" sldId="263"/>
            <ac:spMk id="3" creationId="{4877DDFE-1E86-418F-A46C-70030EDCF013}"/>
          </ac:spMkLst>
        </pc:spChg>
        <pc:spChg chg="add mod">
          <ac:chgData name="სტუმარი მომხმარებელი" userId="dce4eb9b47b59f52" providerId="Windows Live" clId="Web-{8B6324DC-BFC2-4810-A848-A90CDCC084E8}" dt="2020-12-07T11:53:30.937" v="782" actId="1076"/>
          <ac:spMkLst>
            <pc:docMk/>
            <pc:sldMk cId="3010495039" sldId="263"/>
            <ac:spMk id="167" creationId="{A6CE8BEE-45B8-496B-B701-5AED4B40B1F7}"/>
          </ac:spMkLst>
        </pc:spChg>
        <pc:graphicFrameChg chg="add mod modGraphic">
          <ac:chgData name="სტუმარი მომხმარებელი" userId="dce4eb9b47b59f52" providerId="Windows Live" clId="Web-{8B6324DC-BFC2-4810-A848-A90CDCC084E8}" dt="2020-12-07T11:51:57.044" v="765" actId="1076"/>
          <ac:graphicFrameMkLst>
            <pc:docMk/>
            <pc:sldMk cId="3010495039" sldId="263"/>
            <ac:graphicFrameMk id="4" creationId="{12F0AE9C-EDF0-4C44-889C-A7E105DCE46C}"/>
          </ac:graphicFrameMkLst>
        </pc:graphicFrameChg>
      </pc:sldChg>
      <pc:sldChg chg="delSp modSp new modTransition">
        <pc:chgData name="სტუმარი მომხმარებელი" userId="dce4eb9b47b59f52" providerId="Windows Live" clId="Web-{8B6324DC-BFC2-4810-A848-A90CDCC084E8}" dt="2020-12-07T12:23:09.180" v="1067"/>
        <pc:sldMkLst>
          <pc:docMk/>
          <pc:sldMk cId="4128481271" sldId="264"/>
        </pc:sldMkLst>
        <pc:spChg chg="del">
          <ac:chgData name="სტუმარი მომხმარებელი" userId="dce4eb9b47b59f52" providerId="Windows Live" clId="Web-{8B6324DC-BFC2-4810-A848-A90CDCC084E8}" dt="2020-12-07T12:23:09.180" v="1067"/>
          <ac:spMkLst>
            <pc:docMk/>
            <pc:sldMk cId="4128481271" sldId="264"/>
            <ac:spMk id="2" creationId="{B9ECCCA4-CE52-463F-BDE1-B92C91A26845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1:55:12.736" v="787" actId="20577"/>
          <ac:spMkLst>
            <pc:docMk/>
            <pc:sldMk cId="4128481271" sldId="264"/>
            <ac:spMk id="3" creationId="{D157D4AC-E91E-485A-A9D0-97267A7CF7EA}"/>
          </ac:spMkLst>
        </pc:spChg>
      </pc:sldChg>
      <pc:sldChg chg="addSp delSp modSp new modTransition">
        <pc:chgData name="სტუმარი მომხმარებელი" userId="dce4eb9b47b59f52" providerId="Windows Live" clId="Web-{8B6324DC-BFC2-4810-A848-A90CDCC084E8}" dt="2020-12-07T12:20:42.146" v="1058"/>
        <pc:sldMkLst>
          <pc:docMk/>
          <pc:sldMk cId="2016200698" sldId="265"/>
        </pc:sldMkLst>
        <pc:spChg chg="mod">
          <ac:chgData name="სტუმარი მომხმარებელი" userId="dce4eb9b47b59f52" providerId="Windows Live" clId="Web-{8B6324DC-BFC2-4810-A848-A90CDCC084E8}" dt="2020-12-07T12:00:25.165" v="885" actId="20577"/>
          <ac:spMkLst>
            <pc:docMk/>
            <pc:sldMk cId="2016200698" sldId="265"/>
            <ac:spMk id="2" creationId="{57DFCCBD-DBDA-4E2E-A347-8DA2AE53D641}"/>
          </ac:spMkLst>
        </pc:spChg>
        <pc:spChg chg="del">
          <ac:chgData name="სტუმარი მომხმარებელი" userId="dce4eb9b47b59f52" providerId="Windows Live" clId="Web-{8B6324DC-BFC2-4810-A848-A90CDCC084E8}" dt="2020-12-07T12:01:03.135" v="887"/>
          <ac:spMkLst>
            <pc:docMk/>
            <pc:sldMk cId="2016200698" sldId="265"/>
            <ac:spMk id="3" creationId="{AF751040-3332-406C-BAF4-B277FC9E389D}"/>
          </ac:spMkLst>
        </pc:spChg>
        <pc:picChg chg="add mod ord">
          <ac:chgData name="სტუმარი მომხმარებელი" userId="dce4eb9b47b59f52" providerId="Windows Live" clId="Web-{8B6324DC-BFC2-4810-A848-A90CDCC084E8}" dt="2020-12-07T12:02:20.511" v="919" actId="1076"/>
          <ac:picMkLst>
            <pc:docMk/>
            <pc:sldMk cId="2016200698" sldId="265"/>
            <ac:picMk id="4" creationId="{51BC6D3A-A40F-4D5F-9799-CEC5F239BC3B}"/>
          </ac:picMkLst>
        </pc:picChg>
        <pc:picChg chg="add mod">
          <ac:chgData name="სტუმარი მომხმარებელი" userId="dce4eb9b47b59f52" providerId="Windows Live" clId="Web-{8B6324DC-BFC2-4810-A848-A90CDCC084E8}" dt="2020-12-07T12:02:09.636" v="917"/>
          <ac:picMkLst>
            <pc:docMk/>
            <pc:sldMk cId="2016200698" sldId="265"/>
            <ac:picMk id="5" creationId="{4444C7EB-7FD4-430F-BBC9-A021D24FFD77}"/>
          </ac:picMkLst>
        </pc:picChg>
        <pc:picChg chg="add mod">
          <ac:chgData name="სტუმარი მომხმარებელი" userId="dce4eb9b47b59f52" providerId="Windows Live" clId="Web-{8B6324DC-BFC2-4810-A848-A90CDCC084E8}" dt="2020-12-07T12:02:16.105" v="918"/>
          <ac:picMkLst>
            <pc:docMk/>
            <pc:sldMk cId="2016200698" sldId="265"/>
            <ac:picMk id="6" creationId="{6B886665-B067-4623-B175-2AF23ACAE117}"/>
          </ac:picMkLst>
        </pc:picChg>
      </pc:sldChg>
      <pc:sldChg chg="new del">
        <pc:chgData name="სტუმარი მომხმარებელი" userId="dce4eb9b47b59f52" providerId="Windows Live" clId="Web-{8B6324DC-BFC2-4810-A848-A90CDCC084E8}" dt="2020-12-07T11:52:47.733" v="767"/>
        <pc:sldMkLst>
          <pc:docMk/>
          <pc:sldMk cId="2123047732" sldId="265"/>
        </pc:sldMkLst>
      </pc:sldChg>
      <pc:sldChg chg="addSp delSp modSp new mod ord modTransition setBg">
        <pc:chgData name="სტუმარი მომხმარებელი" userId="dce4eb9b47b59f52" providerId="Windows Live" clId="Web-{8B6324DC-BFC2-4810-A848-A90CDCC084E8}" dt="2020-12-07T12:20:39.380" v="1057"/>
        <pc:sldMkLst>
          <pc:docMk/>
          <pc:sldMk cId="3520829439" sldId="266"/>
        </pc:sldMkLst>
        <pc:spChg chg="mod">
          <ac:chgData name="სტუმარი მომხმარებელი" userId="dce4eb9b47b59f52" providerId="Windows Live" clId="Web-{8B6324DC-BFC2-4810-A848-A90CDCC084E8}" dt="2020-12-07T11:58:59.929" v="847" actId="14100"/>
          <ac:spMkLst>
            <pc:docMk/>
            <pc:sldMk cId="3520829439" sldId="266"/>
            <ac:spMk id="2" creationId="{2CC37D7F-01FB-4903-8E11-21E0D6822C7D}"/>
          </ac:spMkLst>
        </pc:spChg>
        <pc:spChg chg="del">
          <ac:chgData name="სტუმარი მომხმარებელი" userId="dce4eb9b47b59f52" providerId="Windows Live" clId="Web-{8B6324DC-BFC2-4810-A848-A90CDCC084E8}" dt="2020-12-07T11:55:41.455" v="793"/>
          <ac:spMkLst>
            <pc:docMk/>
            <pc:sldMk cId="3520829439" sldId="266"/>
            <ac:spMk id="3" creationId="{3FBA9FD4-1E92-4FE9-AF14-E5882D77846F}"/>
          </ac:spMkLst>
        </pc:spChg>
        <pc:spChg chg="add del mod">
          <ac:chgData name="სტუმარი მომხმარებელი" userId="dce4eb9b47b59f52" providerId="Windows Live" clId="Web-{8B6324DC-BFC2-4810-A848-A90CDCC084E8}" dt="2020-12-07T11:56:22.175" v="795"/>
          <ac:spMkLst>
            <pc:docMk/>
            <pc:sldMk cId="3520829439" sldId="266"/>
            <ac:spMk id="12" creationId="{2F52C6B4-08BD-44F4-9EFB-8C8CC7B64CD5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1:57:57.834" v="806"/>
          <ac:spMkLst>
            <pc:docMk/>
            <pc:sldMk cId="3520829439" sldId="266"/>
            <ac:spMk id="15" creationId="{96918796-2918-40D6-BE3A-4600C47FCD42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1:58:00.552" v="808"/>
          <ac:spMkLst>
            <pc:docMk/>
            <pc:sldMk cId="3520829439" sldId="266"/>
            <ac:spMk id="16" creationId="{6C4028FD-8BAA-4A19-BFDE-594D991B7552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1:58:00.631" v="809"/>
          <ac:spMkLst>
            <pc:docMk/>
            <pc:sldMk cId="3520829439" sldId="266"/>
            <ac:spMk id="17" creationId="{3A5B4632-C963-4296-86F0-79AA9EA5AE98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1:57:50.099" v="804"/>
          <ac:spMkLst>
            <pc:docMk/>
            <pc:sldMk cId="3520829439" sldId="266"/>
            <ac:spMk id="18" creationId="{3A5B4632-C963-4296-86F0-79AA9EA5AE98}"/>
          </ac:spMkLst>
        </pc:spChg>
        <pc:graphicFrameChg chg="add del mod ord modGraphic">
          <ac:chgData name="სტუმარი მომხმარებელი" userId="dce4eb9b47b59f52" providerId="Windows Live" clId="Web-{8B6324DC-BFC2-4810-A848-A90CDCC084E8}" dt="2020-12-07T11:55:57.456" v="794"/>
          <ac:graphicFrameMkLst>
            <pc:docMk/>
            <pc:sldMk cId="3520829439" sldId="266"/>
            <ac:graphicFrameMk id="4" creationId="{238D65F1-FCE2-4C59-9BAC-3AD671C88901}"/>
          </ac:graphicFrameMkLst>
        </pc:graphicFrameChg>
        <pc:graphicFrameChg chg="add mod ord modGraphic">
          <ac:chgData name="სტუმარი მომხმარებელი" userId="dce4eb9b47b59f52" providerId="Windows Live" clId="Web-{8B6324DC-BFC2-4810-A848-A90CDCC084E8}" dt="2020-12-07T11:58:13.521" v="811"/>
          <ac:graphicFrameMkLst>
            <pc:docMk/>
            <pc:sldMk cId="3520829439" sldId="266"/>
            <ac:graphicFrameMk id="13" creationId="{8456CAFA-4C5B-4877-868F-0D8576081512}"/>
          </ac:graphicFrameMkLst>
        </pc:graphicFrameChg>
      </pc:sldChg>
      <pc:sldChg chg="addSp delSp modSp new mod modTransition setBg">
        <pc:chgData name="სტუმარი მომხმარებელი" userId="dce4eb9b47b59f52" providerId="Windows Live" clId="Web-{8B6324DC-BFC2-4810-A848-A90CDCC084E8}" dt="2020-12-07T12:20:45.583" v="1059"/>
        <pc:sldMkLst>
          <pc:docMk/>
          <pc:sldMk cId="3355275960" sldId="267"/>
        </pc:sldMkLst>
        <pc:spChg chg="del mod">
          <ac:chgData name="სტუმარი მომხმარებელი" userId="dce4eb9b47b59f52" providerId="Windows Live" clId="Web-{8B6324DC-BFC2-4810-A848-A90CDCC084E8}" dt="2020-12-07T12:03:32.935" v="935"/>
          <ac:spMkLst>
            <pc:docMk/>
            <pc:sldMk cId="3355275960" sldId="267"/>
            <ac:spMk id="2" creationId="{08A50E42-FDB2-4194-932C-00C22D9286C8}"/>
          </ac:spMkLst>
        </pc:spChg>
        <pc:spChg chg="add del mod">
          <ac:chgData name="სტუმარი მომხმარებელი" userId="dce4eb9b47b59f52" providerId="Windows Live" clId="Web-{8B6324DC-BFC2-4810-A848-A90CDCC084E8}" dt="2020-12-07T12:03:54.451" v="939"/>
          <ac:spMkLst>
            <pc:docMk/>
            <pc:sldMk cId="3355275960" sldId="267"/>
            <ac:spMk id="3" creationId="{475E296E-9710-4117-A6EC-86052F8628C7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2:03:54.451" v="939"/>
          <ac:spMkLst>
            <pc:docMk/>
            <pc:sldMk cId="3355275960" sldId="267"/>
            <ac:spMk id="8" creationId="{7CB4857B-ED7C-444D-9F04-2F885114A1C2}"/>
          </ac:spMkLst>
        </pc:spChg>
        <pc:spChg chg="add del">
          <ac:chgData name="სტუმარი მომხმარებელი" userId="dce4eb9b47b59f52" providerId="Windows Live" clId="Web-{8B6324DC-BFC2-4810-A848-A90CDCC084E8}" dt="2020-12-07T12:03:54.451" v="938"/>
          <ac:spMkLst>
            <pc:docMk/>
            <pc:sldMk cId="3355275960" sldId="267"/>
            <ac:spMk id="9" creationId="{122F9423-F4B1-45D4-8445-E9991ECCBCCF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2:03:54.451" v="939"/>
          <ac:spMkLst>
            <pc:docMk/>
            <pc:sldMk cId="3355275960" sldId="267"/>
            <ac:spMk id="10" creationId="{D18046FB-44EA-4FD8-A585-EA09A319B2D0}"/>
          </ac:spMkLst>
        </pc:spChg>
        <pc:spChg chg="add">
          <ac:chgData name="სტუმარი მომხმარებელი" userId="dce4eb9b47b59f52" providerId="Windows Live" clId="Web-{8B6324DC-BFC2-4810-A848-A90CDCC084E8}" dt="2020-12-07T12:03:54.451" v="939"/>
          <ac:spMkLst>
            <pc:docMk/>
            <pc:sldMk cId="3355275960" sldId="267"/>
            <ac:spMk id="12" creationId="{479F5F2B-8B58-4140-AE6A-51F6C67B18D9}"/>
          </ac:spMkLst>
        </pc:spChg>
        <pc:grpChg chg="add del">
          <ac:chgData name="სტუმარი მომხმარებელი" userId="dce4eb9b47b59f52" providerId="Windows Live" clId="Web-{8B6324DC-BFC2-4810-A848-A90CDCC084E8}" dt="2020-12-07T12:03:54.451" v="938"/>
          <ac:grpSpMkLst>
            <pc:docMk/>
            <pc:sldMk cId="3355275960" sldId="267"/>
            <ac:grpSpMk id="11" creationId="{770AE191-D2EA-45C9-A44D-830C188F74CB}"/>
          </ac:grpSpMkLst>
        </pc:grpChg>
        <pc:graphicFrameChg chg="add del">
          <ac:chgData name="სტუმარი მომხმარებელი" userId="dce4eb9b47b59f52" providerId="Windows Live" clId="Web-{8B6324DC-BFC2-4810-A848-A90CDCC084E8}" dt="2020-12-07T12:03:54.451" v="938"/>
          <ac:graphicFrameMkLst>
            <pc:docMk/>
            <pc:sldMk cId="3355275960" sldId="267"/>
            <ac:graphicFrameMk id="5" creationId="{A9490289-3A94-46A4-84B4-D5786E67DA2E}"/>
          </ac:graphicFrameMkLst>
        </pc:graphicFrameChg>
      </pc:sldChg>
      <pc:sldChg chg="addSp delSp modSp new ord modTransition">
        <pc:chgData name="სტუმარი მომხმარებელი" userId="dce4eb9b47b59f52" providerId="Windows Live" clId="Web-{8B6324DC-BFC2-4810-A848-A90CDCC084E8}" dt="2020-12-07T12:20:01.754" v="1046"/>
        <pc:sldMkLst>
          <pc:docMk/>
          <pc:sldMk cId="2330077555" sldId="268"/>
        </pc:sldMkLst>
        <pc:spChg chg="del">
          <ac:chgData name="სტუმარი მომხმარებელი" userId="dce4eb9b47b59f52" providerId="Windows Live" clId="Web-{8B6324DC-BFC2-4810-A848-A90CDCC084E8}" dt="2020-12-07T12:05:36.266" v="942"/>
          <ac:spMkLst>
            <pc:docMk/>
            <pc:sldMk cId="2330077555" sldId="268"/>
            <ac:spMk id="3" creationId="{6BAD1339-A7C2-4B57-BCFF-67B14EBA442F}"/>
          </ac:spMkLst>
        </pc:spChg>
        <pc:picChg chg="add mod ord">
          <ac:chgData name="სტუმარი მომხმარებელი" userId="dce4eb9b47b59f52" providerId="Windows Live" clId="Web-{8B6324DC-BFC2-4810-A848-A90CDCC084E8}" dt="2020-12-07T12:05:45.344" v="946" actId="14100"/>
          <ac:picMkLst>
            <pc:docMk/>
            <pc:sldMk cId="2330077555" sldId="268"/>
            <ac:picMk id="4" creationId="{62D6BDE4-0D3C-4F16-9CA3-CFC2F78415B2}"/>
          </ac:picMkLst>
        </pc:picChg>
      </pc:sldChg>
      <pc:sldChg chg="addSp delSp modSp new modTransition">
        <pc:chgData name="სტუმარი მომხმარებელი" userId="dce4eb9b47b59f52" providerId="Windows Live" clId="Web-{8B6324DC-BFC2-4810-A848-A90CDCC084E8}" dt="2020-12-07T12:20:14.098" v="1050"/>
        <pc:sldMkLst>
          <pc:docMk/>
          <pc:sldMk cId="104520873" sldId="269"/>
        </pc:sldMkLst>
        <pc:spChg chg="del">
          <ac:chgData name="სტუმარი მომხმარებელი" userId="dce4eb9b47b59f52" providerId="Windows Live" clId="Web-{8B6324DC-BFC2-4810-A848-A90CDCC084E8}" dt="2020-12-07T12:06:30.548" v="949"/>
          <ac:spMkLst>
            <pc:docMk/>
            <pc:sldMk cId="104520873" sldId="269"/>
            <ac:spMk id="3" creationId="{134B6950-F2BC-4FA8-8FA1-A129DA40FB6F}"/>
          </ac:spMkLst>
        </pc:spChg>
        <pc:picChg chg="add mod ord">
          <ac:chgData name="სტუმარი მომხმარებელი" userId="dce4eb9b47b59f52" providerId="Windows Live" clId="Web-{8B6324DC-BFC2-4810-A848-A90CDCC084E8}" dt="2020-12-07T12:07:12.956" v="957" actId="688"/>
          <ac:picMkLst>
            <pc:docMk/>
            <pc:sldMk cId="104520873" sldId="269"/>
            <ac:picMk id="4" creationId="{FB4372FA-FB40-45B6-84E3-38A3347D1472}"/>
          </ac:picMkLst>
        </pc:picChg>
      </pc:sldChg>
      <pc:sldChg chg="new del">
        <pc:chgData name="სტუმარი მომხმარებელი" userId="dce4eb9b47b59f52" providerId="Windows Live" clId="Web-{8B6324DC-BFC2-4810-A848-A90CDCC084E8}" dt="2020-12-07T12:09:31.334" v="959"/>
        <pc:sldMkLst>
          <pc:docMk/>
          <pc:sldMk cId="54087541" sldId="270"/>
        </pc:sldMkLst>
      </pc:sldChg>
      <pc:sldChg chg="modSp new modTransition">
        <pc:chgData name="სტუმარი მომხმარებელი" userId="dce4eb9b47b59f52" providerId="Windows Live" clId="Web-{8B6324DC-BFC2-4810-A848-A90CDCC084E8}" dt="2020-12-07T12:20:04.411" v="1047"/>
        <pc:sldMkLst>
          <pc:docMk/>
          <pc:sldMk cId="3645213997" sldId="270"/>
        </pc:sldMkLst>
        <pc:spChg chg="mod">
          <ac:chgData name="სტუმარი მომხმარებელი" userId="dce4eb9b47b59f52" providerId="Windows Live" clId="Web-{8B6324DC-BFC2-4810-A848-A90CDCC084E8}" dt="2020-12-07T12:13:46.840" v="1002" actId="20577"/>
          <ac:spMkLst>
            <pc:docMk/>
            <pc:sldMk cId="3645213997" sldId="270"/>
            <ac:spMk id="2" creationId="{6147D7B6-8C17-4075-8986-CCBE0572FF64}"/>
          </ac:spMkLst>
        </pc:spChg>
        <pc:spChg chg="mod">
          <ac:chgData name="სტუმარი მომხმარებელი" userId="dce4eb9b47b59f52" providerId="Windows Live" clId="Web-{8B6324DC-BFC2-4810-A848-A90CDCC084E8}" dt="2020-12-07T12:13:07.604" v="999" actId="14100"/>
          <ac:spMkLst>
            <pc:docMk/>
            <pc:sldMk cId="3645213997" sldId="270"/>
            <ac:spMk id="3" creationId="{EEB3505E-7BED-4407-815E-45C207C47C09}"/>
          </ac:spMkLst>
        </pc:spChg>
      </pc:sldChg>
      <pc:sldChg chg="addSp delSp modSp new modTransition">
        <pc:chgData name="სტუმარი მომხმარებელი" userId="dce4eb9b47b59f52" providerId="Windows Live" clId="Web-{8B6324DC-BFC2-4810-A848-A90CDCC084E8}" dt="2020-12-07T12:20:08.036" v="1048"/>
        <pc:sldMkLst>
          <pc:docMk/>
          <pc:sldMk cId="4186164417" sldId="271"/>
        </pc:sldMkLst>
        <pc:spChg chg="del">
          <ac:chgData name="სტუმარი მომხმარებელი" userId="dce4eb9b47b59f52" providerId="Windows Live" clId="Web-{8B6324DC-BFC2-4810-A848-A90CDCC084E8}" dt="2020-12-07T12:16:40.765" v="1035"/>
          <ac:spMkLst>
            <pc:docMk/>
            <pc:sldMk cId="4186164417" sldId="271"/>
            <ac:spMk id="2" creationId="{472FAC3E-0BF3-4E30-BC44-C0E3B9300B42}"/>
          </ac:spMkLst>
        </pc:spChg>
        <pc:spChg chg="del">
          <ac:chgData name="სტუმარი მომხმარებელი" userId="dce4eb9b47b59f52" providerId="Windows Live" clId="Web-{8B6324DC-BFC2-4810-A848-A90CDCC084E8}" dt="2020-12-07T12:14:20.809" v="1006"/>
          <ac:spMkLst>
            <pc:docMk/>
            <pc:sldMk cId="4186164417" sldId="271"/>
            <ac:spMk id="3" creationId="{E8DACB79-1797-4ACE-85E5-DFEEB7BFBFE7}"/>
          </ac:spMkLst>
        </pc:spChg>
        <pc:spChg chg="add del mod">
          <ac:chgData name="სტუმარი მომხმარებელი" userId="dce4eb9b47b59f52" providerId="Windows Live" clId="Web-{8B6324DC-BFC2-4810-A848-A90CDCC084E8}" dt="2020-12-07T12:15:07.466" v="1018"/>
          <ac:spMkLst>
            <pc:docMk/>
            <pc:sldMk cId="4186164417" sldId="271"/>
            <ac:spMk id="5" creationId="{21EBD7E9-B89A-458B-92FF-E814B7EA77F2}"/>
          </ac:spMkLst>
        </pc:spChg>
        <pc:spChg chg="add mod">
          <ac:chgData name="სტუმარი მომხმარებელი" userId="dce4eb9b47b59f52" providerId="Windows Live" clId="Web-{8B6324DC-BFC2-4810-A848-A90CDCC084E8}" dt="2020-12-07T12:16:49.219" v="1037" actId="1076"/>
          <ac:spMkLst>
            <pc:docMk/>
            <pc:sldMk cId="4186164417" sldId="271"/>
            <ac:spMk id="6" creationId="{B5EDE3D7-26FD-4D12-8957-C96DD6225C3F}"/>
          </ac:spMkLst>
        </pc:spChg>
        <pc:picChg chg="add mod ord">
          <ac:chgData name="სტუმარი მომხმარებელი" userId="dce4eb9b47b59f52" providerId="Windows Live" clId="Web-{8B6324DC-BFC2-4810-A848-A90CDCC084E8}" dt="2020-12-07T12:16:43.500" v="1036" actId="1076"/>
          <ac:picMkLst>
            <pc:docMk/>
            <pc:sldMk cId="4186164417" sldId="271"/>
            <ac:picMk id="4" creationId="{19897DBF-A7A4-4926-ADBF-D0F52261EEFD}"/>
          </ac:picMkLst>
        </pc:picChg>
        <pc:picChg chg="add mod">
          <ac:chgData name="სტუმარი მომხმარებელი" userId="dce4eb9b47b59f52" providerId="Windows Live" clId="Web-{8B6324DC-BFC2-4810-A848-A90CDCC084E8}" dt="2020-12-07T12:16:56.594" v="1039" actId="14100"/>
          <ac:picMkLst>
            <pc:docMk/>
            <pc:sldMk cId="4186164417" sldId="271"/>
            <ac:picMk id="7" creationId="{6501EFF4-C352-4AA5-A865-BF95F3920A8A}"/>
          </ac:picMkLst>
        </pc:picChg>
        <pc:picChg chg="add mod">
          <ac:chgData name="სტუმარი მომხმარებელი" userId="dce4eb9b47b59f52" providerId="Windows Live" clId="Web-{8B6324DC-BFC2-4810-A848-A90CDCC084E8}" dt="2020-12-07T12:17:17.563" v="1043" actId="14100"/>
          <ac:picMkLst>
            <pc:docMk/>
            <pc:sldMk cId="4186164417" sldId="271"/>
            <ac:picMk id="8" creationId="{8BDD8FB2-6A6B-47B9-B78D-FBF61D4555F0}"/>
          </ac:picMkLst>
        </pc:picChg>
      </pc:sldChg>
    </pc:docChg>
  </pc:docChgLst>
  <pc:docChgLst>
    <pc:chgData clId="Web-{8B6324DC-BFC2-4810-A848-A90CDCC084E8}"/>
    <pc:docChg chg="addSld">
      <pc:chgData name="" userId="" providerId="" clId="Web-{8B6324DC-BFC2-4810-A848-A90CDCC084E8}" dt="2020-12-07T08:42:31.835" v="0"/>
      <pc:docMkLst>
        <pc:docMk/>
      </pc:docMkLst>
      <pc:sldChg chg="new">
        <pc:chgData name="" userId="" providerId="" clId="Web-{8B6324DC-BFC2-4810-A848-A90CDCC084E8}" dt="2020-12-07T08:42:31.835" v="0"/>
        <pc:sldMkLst>
          <pc:docMk/>
          <pc:sldMk cId="1310864931" sldId="25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860AA4-F68C-40AA-B929-F86DD6072E23}" type="doc">
      <dgm:prSet loTypeId="urn:microsoft.com/office/officeart/2005/8/layout/arrow1" loCatId="relationship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ka-GE"/>
        </a:p>
      </dgm:t>
    </dgm:pt>
    <dgm:pt modelId="{33247468-D2DB-408D-97C7-21C93B0F8AF3}">
      <dgm:prSet phldrT="[ტექსტი]" phldr="0"/>
      <dgm:spPr/>
      <dgm:t>
        <a:bodyPr/>
        <a:lstStyle/>
        <a:p>
          <a:pPr rtl="0"/>
          <a:r>
            <a:rPr lang="ka-GE"/>
            <a:t>ადამიანის უფლებათა დაცვის უნივერსალურ</a:t>
          </a:r>
        </a:p>
      </dgm:t>
    </dgm:pt>
    <dgm:pt modelId="{9A638629-10DA-47AA-A696-28FC8ED45910}" type="parTrans" cxnId="{0F3DE7CC-D800-46C3-8793-FD588E0A0BA6}">
      <dgm:prSet/>
      <dgm:spPr/>
      <dgm:t>
        <a:bodyPr/>
        <a:lstStyle/>
        <a:p>
          <a:endParaRPr lang="ka-GE"/>
        </a:p>
      </dgm:t>
    </dgm:pt>
    <dgm:pt modelId="{62790965-C96A-4F52-B051-32AB8519E3EA}" type="sibTrans" cxnId="{0F3DE7CC-D800-46C3-8793-FD588E0A0BA6}">
      <dgm:prSet/>
      <dgm:spPr/>
      <dgm:t>
        <a:bodyPr/>
        <a:lstStyle/>
        <a:p>
          <a:endParaRPr lang="ka-GE"/>
        </a:p>
      </dgm:t>
    </dgm:pt>
    <dgm:pt modelId="{B6F0E1FA-3265-446C-A46B-E4614B1445C7}">
      <dgm:prSet phldrT="[ტექსტი]" phldr="0"/>
      <dgm:spPr/>
      <dgm:t>
        <a:bodyPr/>
        <a:lstStyle/>
        <a:p>
          <a:pPr rtl="0"/>
          <a:r>
            <a:rPr lang="ka-GE"/>
            <a:t>და ადამიანის უფლებათა დაცვის რეგიონულ ინსტრუმენტებად</a:t>
          </a:r>
        </a:p>
      </dgm:t>
    </dgm:pt>
    <dgm:pt modelId="{61D38C84-AF24-4C3F-BF46-4CDF85B31A56}" type="parTrans" cxnId="{DC877871-8699-4DA2-ABF3-27E28363042A}">
      <dgm:prSet/>
      <dgm:spPr/>
      <dgm:t>
        <a:bodyPr/>
        <a:lstStyle/>
        <a:p>
          <a:endParaRPr lang="ka-GE"/>
        </a:p>
      </dgm:t>
    </dgm:pt>
    <dgm:pt modelId="{1B398827-A3EA-41A0-B4A3-CC0138A82665}" type="sibTrans" cxnId="{DC877871-8699-4DA2-ABF3-27E28363042A}">
      <dgm:prSet/>
      <dgm:spPr/>
      <dgm:t>
        <a:bodyPr/>
        <a:lstStyle/>
        <a:p>
          <a:endParaRPr lang="ka-GE"/>
        </a:p>
      </dgm:t>
    </dgm:pt>
    <dgm:pt modelId="{286F5065-1A3C-49CD-A92E-38A8D81DB330}" type="pres">
      <dgm:prSet presAssocID="{FE860AA4-F68C-40AA-B929-F86DD6072E23}" presName="cycle" presStyleCnt="0">
        <dgm:presLayoutVars>
          <dgm:dir/>
          <dgm:resizeHandles val="exact"/>
        </dgm:presLayoutVars>
      </dgm:prSet>
      <dgm:spPr/>
    </dgm:pt>
    <dgm:pt modelId="{FE81AF95-0187-4F98-8384-1B104B53EFE5}" type="pres">
      <dgm:prSet presAssocID="{33247468-D2DB-408D-97C7-21C93B0F8AF3}" presName="arrow" presStyleLbl="node1" presStyleIdx="0" presStyleCnt="2">
        <dgm:presLayoutVars>
          <dgm:bulletEnabled val="1"/>
        </dgm:presLayoutVars>
      </dgm:prSet>
      <dgm:spPr/>
    </dgm:pt>
    <dgm:pt modelId="{5EA334A1-E8B4-4954-BB85-0149266035F1}" type="pres">
      <dgm:prSet presAssocID="{B6F0E1FA-3265-446C-A46B-E4614B1445C7}" presName="arrow" presStyleLbl="node1" presStyleIdx="1" presStyleCnt="2">
        <dgm:presLayoutVars>
          <dgm:bulletEnabled val="1"/>
        </dgm:presLayoutVars>
      </dgm:prSet>
      <dgm:spPr/>
    </dgm:pt>
  </dgm:ptLst>
  <dgm:cxnLst>
    <dgm:cxn modelId="{8858F94F-D329-481B-9165-931807F029ED}" type="presOf" srcId="{B6F0E1FA-3265-446C-A46B-E4614B1445C7}" destId="{5EA334A1-E8B4-4954-BB85-0149266035F1}" srcOrd="0" destOrd="0" presId="urn:microsoft.com/office/officeart/2005/8/layout/arrow1"/>
    <dgm:cxn modelId="{DC877871-8699-4DA2-ABF3-27E28363042A}" srcId="{FE860AA4-F68C-40AA-B929-F86DD6072E23}" destId="{B6F0E1FA-3265-446C-A46B-E4614B1445C7}" srcOrd="1" destOrd="0" parTransId="{61D38C84-AF24-4C3F-BF46-4CDF85B31A56}" sibTransId="{1B398827-A3EA-41A0-B4A3-CC0138A82665}"/>
    <dgm:cxn modelId="{5C20557B-96EB-4DF6-ABDA-7FE22BC0A1DD}" type="presOf" srcId="{FE860AA4-F68C-40AA-B929-F86DD6072E23}" destId="{286F5065-1A3C-49CD-A92E-38A8D81DB330}" srcOrd="0" destOrd="0" presId="urn:microsoft.com/office/officeart/2005/8/layout/arrow1"/>
    <dgm:cxn modelId="{5F27DA8E-4EC6-4B4B-BFC5-CD2F8898E3D7}" type="presOf" srcId="{33247468-D2DB-408D-97C7-21C93B0F8AF3}" destId="{FE81AF95-0187-4F98-8384-1B104B53EFE5}" srcOrd="0" destOrd="0" presId="urn:microsoft.com/office/officeart/2005/8/layout/arrow1"/>
    <dgm:cxn modelId="{0F3DE7CC-D800-46C3-8793-FD588E0A0BA6}" srcId="{FE860AA4-F68C-40AA-B929-F86DD6072E23}" destId="{33247468-D2DB-408D-97C7-21C93B0F8AF3}" srcOrd="0" destOrd="0" parTransId="{9A638629-10DA-47AA-A696-28FC8ED45910}" sibTransId="{62790965-C96A-4F52-B051-32AB8519E3EA}"/>
    <dgm:cxn modelId="{49331211-E7B3-4A60-AB50-7052710DBBE5}" type="presParOf" srcId="{286F5065-1A3C-49CD-A92E-38A8D81DB330}" destId="{FE81AF95-0187-4F98-8384-1B104B53EFE5}" srcOrd="0" destOrd="0" presId="urn:microsoft.com/office/officeart/2005/8/layout/arrow1"/>
    <dgm:cxn modelId="{4EF714D5-7082-4445-97E6-2CB8A090AA3B}" type="presParOf" srcId="{286F5065-1A3C-49CD-A92E-38A8D81DB330}" destId="{5EA334A1-E8B4-4954-BB85-0149266035F1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BF622C-4061-444F-B318-BF0AEAB14187}" type="doc">
      <dgm:prSet loTypeId="urn:microsoft.com/office/officeart/2005/8/layout/cycle1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ka-GE"/>
        </a:p>
      </dgm:t>
    </dgm:pt>
    <dgm:pt modelId="{A8815DDD-2386-413C-93EF-BDA90D0521E5}">
      <dgm:prSet phldrT="[ტექსტი]" phldr="0"/>
      <dgm:spPr/>
      <dgm:t>
        <a:bodyPr/>
        <a:lstStyle/>
        <a:p>
          <a:pPr rtl="0"/>
          <a:r>
            <a:rPr lang="ka-GE"/>
            <a:t>ევროსაბჭოს სისტემა</a:t>
          </a:r>
        </a:p>
      </dgm:t>
    </dgm:pt>
    <dgm:pt modelId="{419EF4F2-EF84-4864-9F4C-AC11DCB19D8C}" type="parTrans" cxnId="{02FD7B3D-7219-4C96-B176-8E38D343063A}">
      <dgm:prSet/>
      <dgm:spPr/>
      <dgm:t>
        <a:bodyPr/>
        <a:lstStyle/>
        <a:p>
          <a:endParaRPr lang="ka-GE"/>
        </a:p>
      </dgm:t>
    </dgm:pt>
    <dgm:pt modelId="{435A65B0-3198-417D-AF0B-A999F30EBB2C}" type="sibTrans" cxnId="{02FD7B3D-7219-4C96-B176-8E38D343063A}">
      <dgm:prSet/>
      <dgm:spPr/>
      <dgm:t>
        <a:bodyPr/>
        <a:lstStyle/>
        <a:p>
          <a:endParaRPr lang="ka-GE"/>
        </a:p>
      </dgm:t>
    </dgm:pt>
    <dgm:pt modelId="{27CAFE36-B068-4379-8505-3C6A14A52DC5}">
      <dgm:prSet phldrT="[ტექსტი]" phldr="0"/>
      <dgm:spPr/>
      <dgm:t>
        <a:bodyPr/>
        <a:lstStyle/>
        <a:p>
          <a:pPr rtl="0"/>
          <a:r>
            <a:rPr lang="ka-GE"/>
            <a:t>ვროპაში უშიშროებისა და თანამშრომლობის ორგანიზაცია</a:t>
          </a:r>
        </a:p>
      </dgm:t>
    </dgm:pt>
    <dgm:pt modelId="{BB118352-94B8-4C5E-99A0-A786ABC2777F}" type="parTrans" cxnId="{3BEFBB71-04CB-4100-A1C1-4E00E76AE4A3}">
      <dgm:prSet/>
      <dgm:spPr/>
      <dgm:t>
        <a:bodyPr/>
        <a:lstStyle/>
        <a:p>
          <a:endParaRPr lang="ka-GE"/>
        </a:p>
      </dgm:t>
    </dgm:pt>
    <dgm:pt modelId="{D0310B18-B670-46A1-AD26-B43D055056E7}" type="sibTrans" cxnId="{3BEFBB71-04CB-4100-A1C1-4E00E76AE4A3}">
      <dgm:prSet/>
      <dgm:spPr/>
      <dgm:t>
        <a:bodyPr/>
        <a:lstStyle/>
        <a:p>
          <a:endParaRPr lang="ka-GE"/>
        </a:p>
      </dgm:t>
    </dgm:pt>
    <dgm:pt modelId="{E2B4BE66-EBFF-4FCA-A7C0-88FF3E255AFA}">
      <dgm:prSet phldrT="[ტექსტი]" phldr="0"/>
      <dgm:spPr/>
      <dgm:t>
        <a:bodyPr/>
        <a:lstStyle/>
        <a:p>
          <a:pPr rtl="0"/>
          <a:r>
            <a:rPr lang="ka-GE"/>
            <a:t>ევროპის კავშირი</a:t>
          </a:r>
        </a:p>
      </dgm:t>
    </dgm:pt>
    <dgm:pt modelId="{34BB33D1-E611-4E6B-A379-FCFF45C761A1}" type="parTrans" cxnId="{81E6118C-F216-4D80-8056-0CCC37733A70}">
      <dgm:prSet/>
      <dgm:spPr/>
      <dgm:t>
        <a:bodyPr/>
        <a:lstStyle/>
        <a:p>
          <a:endParaRPr lang="ka-GE"/>
        </a:p>
      </dgm:t>
    </dgm:pt>
    <dgm:pt modelId="{0DEDE14E-E22A-45C2-BA97-76D06A5B58FF}" type="sibTrans" cxnId="{81E6118C-F216-4D80-8056-0CCC37733A70}">
      <dgm:prSet/>
      <dgm:spPr/>
      <dgm:t>
        <a:bodyPr/>
        <a:lstStyle/>
        <a:p>
          <a:endParaRPr lang="ka-GE"/>
        </a:p>
      </dgm:t>
    </dgm:pt>
    <dgm:pt modelId="{C8B1166F-8C27-4F8C-BAC1-904EB89F42D1}" type="pres">
      <dgm:prSet presAssocID="{37BF622C-4061-444F-B318-BF0AEAB14187}" presName="cycle" presStyleCnt="0">
        <dgm:presLayoutVars>
          <dgm:dir/>
          <dgm:resizeHandles val="exact"/>
        </dgm:presLayoutVars>
      </dgm:prSet>
      <dgm:spPr/>
    </dgm:pt>
    <dgm:pt modelId="{17863293-0F96-4E7F-8C06-474797088158}" type="pres">
      <dgm:prSet presAssocID="{A8815DDD-2386-413C-93EF-BDA90D0521E5}" presName="dummy" presStyleCnt="0"/>
      <dgm:spPr/>
    </dgm:pt>
    <dgm:pt modelId="{1FB4B7BE-6835-4090-8DB3-8DEA858052AA}" type="pres">
      <dgm:prSet presAssocID="{A8815DDD-2386-413C-93EF-BDA90D0521E5}" presName="node" presStyleLbl="revTx" presStyleIdx="0" presStyleCnt="3">
        <dgm:presLayoutVars>
          <dgm:bulletEnabled val="1"/>
        </dgm:presLayoutVars>
      </dgm:prSet>
      <dgm:spPr/>
    </dgm:pt>
    <dgm:pt modelId="{D7F2F80F-3BB3-452F-935C-A328447BF4DA}" type="pres">
      <dgm:prSet presAssocID="{435A65B0-3198-417D-AF0B-A999F30EBB2C}" presName="sibTrans" presStyleLbl="node1" presStyleIdx="0" presStyleCnt="3"/>
      <dgm:spPr/>
    </dgm:pt>
    <dgm:pt modelId="{E7B38170-5F99-49E4-AC3F-0032885EB97D}" type="pres">
      <dgm:prSet presAssocID="{27CAFE36-B068-4379-8505-3C6A14A52DC5}" presName="dummy" presStyleCnt="0"/>
      <dgm:spPr/>
    </dgm:pt>
    <dgm:pt modelId="{6405FBB0-B55E-4CD7-AD3D-AD1B8E9E2BA8}" type="pres">
      <dgm:prSet presAssocID="{27CAFE36-B068-4379-8505-3C6A14A52DC5}" presName="node" presStyleLbl="revTx" presStyleIdx="1" presStyleCnt="3">
        <dgm:presLayoutVars>
          <dgm:bulletEnabled val="1"/>
        </dgm:presLayoutVars>
      </dgm:prSet>
      <dgm:spPr/>
    </dgm:pt>
    <dgm:pt modelId="{F60A028A-B166-4EBF-A5DC-5052CCA3DCBD}" type="pres">
      <dgm:prSet presAssocID="{D0310B18-B670-46A1-AD26-B43D055056E7}" presName="sibTrans" presStyleLbl="node1" presStyleIdx="1" presStyleCnt="3"/>
      <dgm:spPr/>
    </dgm:pt>
    <dgm:pt modelId="{0DD84704-94DB-4499-BC5E-06171E8068FF}" type="pres">
      <dgm:prSet presAssocID="{E2B4BE66-EBFF-4FCA-A7C0-88FF3E255AFA}" presName="dummy" presStyleCnt="0"/>
      <dgm:spPr/>
    </dgm:pt>
    <dgm:pt modelId="{BF5BBAEA-5231-4BE0-A129-60014E25A7E1}" type="pres">
      <dgm:prSet presAssocID="{E2B4BE66-EBFF-4FCA-A7C0-88FF3E255AFA}" presName="node" presStyleLbl="revTx" presStyleIdx="2" presStyleCnt="3">
        <dgm:presLayoutVars>
          <dgm:bulletEnabled val="1"/>
        </dgm:presLayoutVars>
      </dgm:prSet>
      <dgm:spPr/>
    </dgm:pt>
    <dgm:pt modelId="{4EFC60FB-09F6-4CCD-8FB7-1D36FA541FDE}" type="pres">
      <dgm:prSet presAssocID="{0DEDE14E-E22A-45C2-BA97-76D06A5B58FF}" presName="sibTrans" presStyleLbl="node1" presStyleIdx="2" presStyleCnt="3"/>
      <dgm:spPr/>
    </dgm:pt>
  </dgm:ptLst>
  <dgm:cxnLst>
    <dgm:cxn modelId="{39CE4E05-344B-4751-BC2C-154EEE2DC76A}" type="presOf" srcId="{D0310B18-B670-46A1-AD26-B43D055056E7}" destId="{F60A028A-B166-4EBF-A5DC-5052CCA3DCBD}" srcOrd="0" destOrd="0" presId="urn:microsoft.com/office/officeart/2005/8/layout/cycle1"/>
    <dgm:cxn modelId="{AD4E4014-8E0A-4D13-BBBA-C3571C160954}" type="presOf" srcId="{E2B4BE66-EBFF-4FCA-A7C0-88FF3E255AFA}" destId="{BF5BBAEA-5231-4BE0-A129-60014E25A7E1}" srcOrd="0" destOrd="0" presId="urn:microsoft.com/office/officeart/2005/8/layout/cycle1"/>
    <dgm:cxn modelId="{02FD7B3D-7219-4C96-B176-8E38D343063A}" srcId="{37BF622C-4061-444F-B318-BF0AEAB14187}" destId="{A8815DDD-2386-413C-93EF-BDA90D0521E5}" srcOrd="0" destOrd="0" parTransId="{419EF4F2-EF84-4864-9F4C-AC11DCB19D8C}" sibTransId="{435A65B0-3198-417D-AF0B-A999F30EBB2C}"/>
    <dgm:cxn modelId="{3BEFBB71-04CB-4100-A1C1-4E00E76AE4A3}" srcId="{37BF622C-4061-444F-B318-BF0AEAB14187}" destId="{27CAFE36-B068-4379-8505-3C6A14A52DC5}" srcOrd="1" destOrd="0" parTransId="{BB118352-94B8-4C5E-99A0-A786ABC2777F}" sibTransId="{D0310B18-B670-46A1-AD26-B43D055056E7}"/>
    <dgm:cxn modelId="{AB032C87-2C8E-4937-8ABC-37854888DE0D}" type="presOf" srcId="{27CAFE36-B068-4379-8505-3C6A14A52DC5}" destId="{6405FBB0-B55E-4CD7-AD3D-AD1B8E9E2BA8}" srcOrd="0" destOrd="0" presId="urn:microsoft.com/office/officeart/2005/8/layout/cycle1"/>
    <dgm:cxn modelId="{81E6118C-F216-4D80-8056-0CCC37733A70}" srcId="{37BF622C-4061-444F-B318-BF0AEAB14187}" destId="{E2B4BE66-EBFF-4FCA-A7C0-88FF3E255AFA}" srcOrd="2" destOrd="0" parTransId="{34BB33D1-E611-4E6B-A379-FCFF45C761A1}" sibTransId="{0DEDE14E-E22A-45C2-BA97-76D06A5B58FF}"/>
    <dgm:cxn modelId="{7E59898F-AAFA-4942-96FD-024D89F1D569}" type="presOf" srcId="{0DEDE14E-E22A-45C2-BA97-76D06A5B58FF}" destId="{4EFC60FB-09F6-4CCD-8FB7-1D36FA541FDE}" srcOrd="0" destOrd="0" presId="urn:microsoft.com/office/officeart/2005/8/layout/cycle1"/>
    <dgm:cxn modelId="{131B76DE-A19D-43BE-9417-806C1CBB5AFC}" type="presOf" srcId="{435A65B0-3198-417D-AF0B-A999F30EBB2C}" destId="{D7F2F80F-3BB3-452F-935C-A328447BF4DA}" srcOrd="0" destOrd="0" presId="urn:microsoft.com/office/officeart/2005/8/layout/cycle1"/>
    <dgm:cxn modelId="{C1A498F8-80B5-4884-9878-7826CC6C2B59}" type="presOf" srcId="{A8815DDD-2386-413C-93EF-BDA90D0521E5}" destId="{1FB4B7BE-6835-4090-8DB3-8DEA858052AA}" srcOrd="0" destOrd="0" presId="urn:microsoft.com/office/officeart/2005/8/layout/cycle1"/>
    <dgm:cxn modelId="{0051CBFA-5158-45D5-8BB5-A25E04831F37}" type="presOf" srcId="{37BF622C-4061-444F-B318-BF0AEAB14187}" destId="{C8B1166F-8C27-4F8C-BAC1-904EB89F42D1}" srcOrd="0" destOrd="0" presId="urn:microsoft.com/office/officeart/2005/8/layout/cycle1"/>
    <dgm:cxn modelId="{19AB245D-7279-46AF-8E40-CA81C8F55F1C}" type="presParOf" srcId="{C8B1166F-8C27-4F8C-BAC1-904EB89F42D1}" destId="{17863293-0F96-4E7F-8C06-474797088158}" srcOrd="0" destOrd="0" presId="urn:microsoft.com/office/officeart/2005/8/layout/cycle1"/>
    <dgm:cxn modelId="{16C595F7-BE79-47B1-8564-B46A8FE12B88}" type="presParOf" srcId="{C8B1166F-8C27-4F8C-BAC1-904EB89F42D1}" destId="{1FB4B7BE-6835-4090-8DB3-8DEA858052AA}" srcOrd="1" destOrd="0" presId="urn:microsoft.com/office/officeart/2005/8/layout/cycle1"/>
    <dgm:cxn modelId="{C4DE330F-7566-441D-BAEE-8AA805CB55F3}" type="presParOf" srcId="{C8B1166F-8C27-4F8C-BAC1-904EB89F42D1}" destId="{D7F2F80F-3BB3-452F-935C-A328447BF4DA}" srcOrd="2" destOrd="0" presId="urn:microsoft.com/office/officeart/2005/8/layout/cycle1"/>
    <dgm:cxn modelId="{CB612209-238C-4A5E-8B0F-37FE2C353E5F}" type="presParOf" srcId="{C8B1166F-8C27-4F8C-BAC1-904EB89F42D1}" destId="{E7B38170-5F99-49E4-AC3F-0032885EB97D}" srcOrd="3" destOrd="0" presId="urn:microsoft.com/office/officeart/2005/8/layout/cycle1"/>
    <dgm:cxn modelId="{C898C627-3AAE-48A8-AA20-E01CCFDCD04D}" type="presParOf" srcId="{C8B1166F-8C27-4F8C-BAC1-904EB89F42D1}" destId="{6405FBB0-B55E-4CD7-AD3D-AD1B8E9E2BA8}" srcOrd="4" destOrd="0" presId="urn:microsoft.com/office/officeart/2005/8/layout/cycle1"/>
    <dgm:cxn modelId="{C5C8FE00-10A2-497F-9AAC-77156BB72648}" type="presParOf" srcId="{C8B1166F-8C27-4F8C-BAC1-904EB89F42D1}" destId="{F60A028A-B166-4EBF-A5DC-5052CCA3DCBD}" srcOrd="5" destOrd="0" presId="urn:microsoft.com/office/officeart/2005/8/layout/cycle1"/>
    <dgm:cxn modelId="{6B7554DF-D311-437F-B94B-B9C02DA8489E}" type="presParOf" srcId="{C8B1166F-8C27-4F8C-BAC1-904EB89F42D1}" destId="{0DD84704-94DB-4499-BC5E-06171E8068FF}" srcOrd="6" destOrd="0" presId="urn:microsoft.com/office/officeart/2005/8/layout/cycle1"/>
    <dgm:cxn modelId="{1DAE7CF1-4A76-42B6-B24A-5B4AF6992FEA}" type="presParOf" srcId="{C8B1166F-8C27-4F8C-BAC1-904EB89F42D1}" destId="{BF5BBAEA-5231-4BE0-A129-60014E25A7E1}" srcOrd="7" destOrd="0" presId="urn:microsoft.com/office/officeart/2005/8/layout/cycle1"/>
    <dgm:cxn modelId="{5FF91607-951A-4077-B96F-E07FF37092AC}" type="presParOf" srcId="{C8B1166F-8C27-4F8C-BAC1-904EB89F42D1}" destId="{4EFC60FB-09F6-4CCD-8FB7-1D36FA541FD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AEB0EB-7A0A-44FD-BFC0-CF55E32F267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</dgm:pt>
    <dgm:pt modelId="{C4C62694-CFD3-4DE2-A80E-059E68C9E7ED}">
      <dgm:prSet phldrT="[ტექსტი]" phldr="0"/>
      <dgm:spPr/>
      <dgm:t>
        <a:bodyPr/>
        <a:lstStyle/>
        <a:p>
          <a:pPr rtl="0"/>
          <a:r>
            <a:rPr lang="ka-GE"/>
            <a:t>ევროპის ადამიანის უფლებათა კონვენციის ან მისი დამატებითი ოქმების დარღვევის ფაქტი</a:t>
          </a:r>
        </a:p>
      </dgm:t>
    </dgm:pt>
    <dgm:pt modelId="{B66F6CCE-7166-4FA8-89F7-55DD146A8631}" type="parTrans" cxnId="{C7DB35F3-7DAD-413C-97D2-ADF7DCE331C7}">
      <dgm:prSet/>
      <dgm:spPr/>
    </dgm:pt>
    <dgm:pt modelId="{ED42D4E2-4774-4458-A737-EC255329170C}" type="sibTrans" cxnId="{C7DB35F3-7DAD-413C-97D2-ADF7DCE331C7}">
      <dgm:prSet/>
      <dgm:spPr/>
      <dgm:t>
        <a:bodyPr/>
        <a:lstStyle/>
        <a:p>
          <a:endParaRPr lang="en-US"/>
        </a:p>
        <a:p>
          <a:endParaRPr lang="ka-GE"/>
        </a:p>
      </dgm:t>
    </dgm:pt>
    <dgm:pt modelId="{B2D0093B-04D9-40B1-956F-659F4A8CEE56}">
      <dgm:prSet phldrT="[ტექსტი]" phldr="0"/>
      <dgm:spPr/>
      <dgm:t>
        <a:bodyPr/>
        <a:lstStyle/>
        <a:p>
          <a:pPr rtl="0"/>
          <a:r>
            <a:rPr lang="ka-GE"/>
            <a:t>საჩივრის ავტორი უნდა იყოს დარღვევის მსხვერპლი</a:t>
          </a:r>
        </a:p>
      </dgm:t>
    </dgm:pt>
    <dgm:pt modelId="{0EB09BB7-15D0-4E9B-A529-A1267163D7AE}" type="parTrans" cxnId="{4B21552B-A48E-48B3-9271-88FE6214F9F4}">
      <dgm:prSet/>
      <dgm:spPr/>
    </dgm:pt>
    <dgm:pt modelId="{CCB427BB-08DB-47AF-90D0-2EE8F19E4F9A}" type="sibTrans" cxnId="{4B21552B-A48E-48B3-9271-88FE6214F9F4}">
      <dgm:prSet/>
      <dgm:spPr/>
      <dgm:t>
        <a:bodyPr/>
        <a:lstStyle/>
        <a:p>
          <a:endParaRPr lang="en-US"/>
        </a:p>
        <a:p>
          <a:endParaRPr lang="ka-GE"/>
        </a:p>
      </dgm:t>
    </dgm:pt>
    <dgm:pt modelId="{DED0EE4B-17B9-4C76-ACA5-AAD24316921E}">
      <dgm:prSet phldrT="[ტექსტი]" phldr="0"/>
      <dgm:spPr/>
      <dgm:t>
        <a:bodyPr/>
        <a:lstStyle/>
        <a:p>
          <a:r>
            <a:rPr lang="ka-GE"/>
            <a:t>ყველა ეფექტური შიდასახელმწიფოებრივი მექანიზმი ამოწურული უნდა იყოს</a:t>
          </a:r>
        </a:p>
      </dgm:t>
    </dgm:pt>
    <dgm:pt modelId="{13234D91-C0FA-4CA3-82AA-62F4F297862A}" type="parTrans" cxnId="{88D3636D-3AE3-4881-8254-B7727DED5F8E}">
      <dgm:prSet/>
      <dgm:spPr/>
    </dgm:pt>
    <dgm:pt modelId="{96FF6755-45A2-478A-A2B8-DE9ED234011A}" type="sibTrans" cxnId="{88D3636D-3AE3-4881-8254-B7727DED5F8E}">
      <dgm:prSet/>
      <dgm:spPr/>
      <dgm:t>
        <a:bodyPr/>
        <a:lstStyle/>
        <a:p>
          <a:endParaRPr lang="en-US"/>
        </a:p>
        <a:p>
          <a:endParaRPr lang="ka-GE"/>
        </a:p>
      </dgm:t>
    </dgm:pt>
    <dgm:pt modelId="{DF6B95DB-4E02-462D-B9A5-5969D1BD9AC6}">
      <dgm:prSet phldr="0"/>
      <dgm:spPr/>
      <dgm:t>
        <a:bodyPr/>
        <a:lstStyle/>
        <a:p>
          <a:pPr rtl="0"/>
          <a:r>
            <a:rPr lang="ka-GE"/>
            <a:t>სარჩელი შეტანილი უნდა იყოს შიდასახელმწიფორბრივი მექანიზმების ამოწურვიდან არაუგვიანეს 4 თვის განმავლობაში</a:t>
          </a:r>
        </a:p>
      </dgm:t>
    </dgm:pt>
    <dgm:pt modelId="{2D60CB7B-D8A1-4003-A2E9-49D59E75CD83}" type="parTrans" cxnId="{F104D3A6-D2A8-4B3D-AA53-E082F0026F8E}">
      <dgm:prSet/>
      <dgm:spPr/>
    </dgm:pt>
    <dgm:pt modelId="{A70CAB30-E54E-488E-A0F1-C297281AA8A3}" type="sibTrans" cxnId="{F104D3A6-D2A8-4B3D-AA53-E082F0026F8E}">
      <dgm:prSet/>
      <dgm:spPr/>
    </dgm:pt>
    <dgm:pt modelId="{8ABBFB35-0797-4167-B14B-A50AEE818570}" type="pres">
      <dgm:prSet presAssocID="{D8AEB0EB-7A0A-44FD-BFC0-CF55E32F267B}" presName="outerComposite" presStyleCnt="0">
        <dgm:presLayoutVars>
          <dgm:chMax val="5"/>
          <dgm:dir/>
          <dgm:resizeHandles val="exact"/>
        </dgm:presLayoutVars>
      </dgm:prSet>
      <dgm:spPr/>
    </dgm:pt>
    <dgm:pt modelId="{3B16AAD0-3EAF-41AB-9337-2CC8D4CB7132}" type="pres">
      <dgm:prSet presAssocID="{D8AEB0EB-7A0A-44FD-BFC0-CF55E32F267B}" presName="dummyMaxCanvas" presStyleCnt="0">
        <dgm:presLayoutVars/>
      </dgm:prSet>
      <dgm:spPr/>
    </dgm:pt>
    <dgm:pt modelId="{F45EB00A-07C3-496F-9802-1F6223BDFF8E}" type="pres">
      <dgm:prSet presAssocID="{D8AEB0EB-7A0A-44FD-BFC0-CF55E32F267B}" presName="FourNodes_1" presStyleLbl="node1" presStyleIdx="0" presStyleCnt="4">
        <dgm:presLayoutVars>
          <dgm:bulletEnabled val="1"/>
        </dgm:presLayoutVars>
      </dgm:prSet>
      <dgm:spPr/>
    </dgm:pt>
    <dgm:pt modelId="{912AC60B-E96B-4FC8-B68D-AD1BC9D224AB}" type="pres">
      <dgm:prSet presAssocID="{D8AEB0EB-7A0A-44FD-BFC0-CF55E32F267B}" presName="FourNodes_2" presStyleLbl="node1" presStyleIdx="1" presStyleCnt="4">
        <dgm:presLayoutVars>
          <dgm:bulletEnabled val="1"/>
        </dgm:presLayoutVars>
      </dgm:prSet>
      <dgm:spPr/>
    </dgm:pt>
    <dgm:pt modelId="{FD1FCDA6-8EA3-4AE2-94C3-D77A974359D9}" type="pres">
      <dgm:prSet presAssocID="{D8AEB0EB-7A0A-44FD-BFC0-CF55E32F267B}" presName="FourNodes_3" presStyleLbl="node1" presStyleIdx="2" presStyleCnt="4">
        <dgm:presLayoutVars>
          <dgm:bulletEnabled val="1"/>
        </dgm:presLayoutVars>
      </dgm:prSet>
      <dgm:spPr/>
    </dgm:pt>
    <dgm:pt modelId="{A15FCC98-370C-464E-B6F9-970A586D8DF6}" type="pres">
      <dgm:prSet presAssocID="{D8AEB0EB-7A0A-44FD-BFC0-CF55E32F267B}" presName="FourNodes_4" presStyleLbl="node1" presStyleIdx="3" presStyleCnt="4">
        <dgm:presLayoutVars>
          <dgm:bulletEnabled val="1"/>
        </dgm:presLayoutVars>
      </dgm:prSet>
      <dgm:spPr/>
    </dgm:pt>
    <dgm:pt modelId="{E9B9D139-5096-4CA2-AB9F-54EA64BF7558}" type="pres">
      <dgm:prSet presAssocID="{D8AEB0EB-7A0A-44FD-BFC0-CF55E32F267B}" presName="FourConn_1-2" presStyleLbl="fgAccFollowNode1" presStyleIdx="0" presStyleCnt="3">
        <dgm:presLayoutVars>
          <dgm:bulletEnabled val="1"/>
        </dgm:presLayoutVars>
      </dgm:prSet>
      <dgm:spPr/>
    </dgm:pt>
    <dgm:pt modelId="{E8A26A1E-E768-49EF-86B1-1173C7A5E4E2}" type="pres">
      <dgm:prSet presAssocID="{D8AEB0EB-7A0A-44FD-BFC0-CF55E32F267B}" presName="FourConn_2-3" presStyleLbl="fgAccFollowNode1" presStyleIdx="1" presStyleCnt="3">
        <dgm:presLayoutVars>
          <dgm:bulletEnabled val="1"/>
        </dgm:presLayoutVars>
      </dgm:prSet>
      <dgm:spPr/>
    </dgm:pt>
    <dgm:pt modelId="{06319E87-FBF1-4801-A594-9146EBE2EADC}" type="pres">
      <dgm:prSet presAssocID="{D8AEB0EB-7A0A-44FD-BFC0-CF55E32F267B}" presName="FourConn_3-4" presStyleLbl="fgAccFollowNode1" presStyleIdx="2" presStyleCnt="3">
        <dgm:presLayoutVars>
          <dgm:bulletEnabled val="1"/>
        </dgm:presLayoutVars>
      </dgm:prSet>
      <dgm:spPr/>
    </dgm:pt>
    <dgm:pt modelId="{06FDDA8C-2A1E-45A2-A0A6-E47F2DDD8A73}" type="pres">
      <dgm:prSet presAssocID="{D8AEB0EB-7A0A-44FD-BFC0-CF55E32F267B}" presName="FourNodes_1_text" presStyleLbl="node1" presStyleIdx="3" presStyleCnt="4">
        <dgm:presLayoutVars>
          <dgm:bulletEnabled val="1"/>
        </dgm:presLayoutVars>
      </dgm:prSet>
      <dgm:spPr/>
    </dgm:pt>
    <dgm:pt modelId="{09D6C136-1107-4B8D-BEE1-D00D35E39FA8}" type="pres">
      <dgm:prSet presAssocID="{D8AEB0EB-7A0A-44FD-BFC0-CF55E32F267B}" presName="FourNodes_2_text" presStyleLbl="node1" presStyleIdx="3" presStyleCnt="4">
        <dgm:presLayoutVars>
          <dgm:bulletEnabled val="1"/>
        </dgm:presLayoutVars>
      </dgm:prSet>
      <dgm:spPr/>
    </dgm:pt>
    <dgm:pt modelId="{E83A44EB-7A3D-4F44-AC90-34E43B8B7CCA}" type="pres">
      <dgm:prSet presAssocID="{D8AEB0EB-7A0A-44FD-BFC0-CF55E32F267B}" presName="FourNodes_3_text" presStyleLbl="node1" presStyleIdx="3" presStyleCnt="4">
        <dgm:presLayoutVars>
          <dgm:bulletEnabled val="1"/>
        </dgm:presLayoutVars>
      </dgm:prSet>
      <dgm:spPr/>
    </dgm:pt>
    <dgm:pt modelId="{7FE434A1-BF44-43A7-B413-BB8F6C37AFDB}" type="pres">
      <dgm:prSet presAssocID="{D8AEB0EB-7A0A-44FD-BFC0-CF55E32F267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4A5BF02-A90B-4511-8FDE-3F9B13038311}" type="presOf" srcId="{DF6B95DB-4E02-462D-B9A5-5969D1BD9AC6}" destId="{7FE434A1-BF44-43A7-B413-BB8F6C37AFDB}" srcOrd="1" destOrd="0" presId="urn:microsoft.com/office/officeart/2005/8/layout/vProcess5"/>
    <dgm:cxn modelId="{104D2404-35B8-4066-8F73-7195024CF178}" type="presOf" srcId="{D8AEB0EB-7A0A-44FD-BFC0-CF55E32F267B}" destId="{8ABBFB35-0797-4167-B14B-A50AEE818570}" srcOrd="0" destOrd="0" presId="urn:microsoft.com/office/officeart/2005/8/layout/vProcess5"/>
    <dgm:cxn modelId="{4B21552B-A48E-48B3-9271-88FE6214F9F4}" srcId="{D8AEB0EB-7A0A-44FD-BFC0-CF55E32F267B}" destId="{B2D0093B-04D9-40B1-956F-659F4A8CEE56}" srcOrd="1" destOrd="0" parTransId="{0EB09BB7-15D0-4E9B-A529-A1267163D7AE}" sibTransId="{CCB427BB-08DB-47AF-90D0-2EE8F19E4F9A}"/>
    <dgm:cxn modelId="{28AF555B-E36B-4142-964F-DE0F44AAAF9C}" type="presOf" srcId="{C4C62694-CFD3-4DE2-A80E-059E68C9E7ED}" destId="{F45EB00A-07C3-496F-9802-1F6223BDFF8E}" srcOrd="0" destOrd="0" presId="urn:microsoft.com/office/officeart/2005/8/layout/vProcess5"/>
    <dgm:cxn modelId="{88D3636D-3AE3-4881-8254-B7727DED5F8E}" srcId="{D8AEB0EB-7A0A-44FD-BFC0-CF55E32F267B}" destId="{DED0EE4B-17B9-4C76-ACA5-AAD24316921E}" srcOrd="2" destOrd="0" parTransId="{13234D91-C0FA-4CA3-82AA-62F4F297862A}" sibTransId="{96FF6755-45A2-478A-A2B8-DE9ED234011A}"/>
    <dgm:cxn modelId="{5C386578-3780-425D-9BC7-30C5425127E5}" type="presOf" srcId="{CCB427BB-08DB-47AF-90D0-2EE8F19E4F9A}" destId="{E8A26A1E-E768-49EF-86B1-1173C7A5E4E2}" srcOrd="0" destOrd="0" presId="urn:microsoft.com/office/officeart/2005/8/layout/vProcess5"/>
    <dgm:cxn modelId="{865BCC59-FFA6-4C91-BB16-77BD5FEC3FAB}" type="presOf" srcId="{C4C62694-CFD3-4DE2-A80E-059E68C9E7ED}" destId="{06FDDA8C-2A1E-45A2-A0A6-E47F2DDD8A73}" srcOrd="1" destOrd="0" presId="urn:microsoft.com/office/officeart/2005/8/layout/vProcess5"/>
    <dgm:cxn modelId="{9B08067E-D268-4953-9A22-753118F767CF}" type="presOf" srcId="{DF6B95DB-4E02-462D-B9A5-5969D1BD9AC6}" destId="{A15FCC98-370C-464E-B6F9-970A586D8DF6}" srcOrd="0" destOrd="0" presId="urn:microsoft.com/office/officeart/2005/8/layout/vProcess5"/>
    <dgm:cxn modelId="{9AA5CF8F-4EAD-40B0-B47F-6E0273BD1E69}" type="presOf" srcId="{DED0EE4B-17B9-4C76-ACA5-AAD24316921E}" destId="{FD1FCDA6-8EA3-4AE2-94C3-D77A974359D9}" srcOrd="0" destOrd="0" presId="urn:microsoft.com/office/officeart/2005/8/layout/vProcess5"/>
    <dgm:cxn modelId="{F104D3A6-D2A8-4B3D-AA53-E082F0026F8E}" srcId="{D8AEB0EB-7A0A-44FD-BFC0-CF55E32F267B}" destId="{DF6B95DB-4E02-462D-B9A5-5969D1BD9AC6}" srcOrd="3" destOrd="0" parTransId="{2D60CB7B-D8A1-4003-A2E9-49D59E75CD83}" sibTransId="{A70CAB30-E54E-488E-A0F1-C297281AA8A3}"/>
    <dgm:cxn modelId="{2CB2BEAE-0576-4FC1-A3F4-EA5F818ECE90}" type="presOf" srcId="{DED0EE4B-17B9-4C76-ACA5-AAD24316921E}" destId="{E83A44EB-7A3D-4F44-AC90-34E43B8B7CCA}" srcOrd="1" destOrd="0" presId="urn:microsoft.com/office/officeart/2005/8/layout/vProcess5"/>
    <dgm:cxn modelId="{B91AA9CF-2139-449D-9EE8-83B4271CE18D}" type="presOf" srcId="{B2D0093B-04D9-40B1-956F-659F4A8CEE56}" destId="{09D6C136-1107-4B8D-BEE1-D00D35E39FA8}" srcOrd="1" destOrd="0" presId="urn:microsoft.com/office/officeart/2005/8/layout/vProcess5"/>
    <dgm:cxn modelId="{47B7F6CF-E61E-48DE-AD2C-FDFF442E7E79}" type="presOf" srcId="{ED42D4E2-4774-4458-A737-EC255329170C}" destId="{E9B9D139-5096-4CA2-AB9F-54EA64BF7558}" srcOrd="0" destOrd="0" presId="urn:microsoft.com/office/officeart/2005/8/layout/vProcess5"/>
    <dgm:cxn modelId="{4CD557D0-6AA1-4BA5-A091-AEC1AE4B367D}" type="presOf" srcId="{B2D0093B-04D9-40B1-956F-659F4A8CEE56}" destId="{912AC60B-E96B-4FC8-B68D-AD1BC9D224AB}" srcOrd="0" destOrd="0" presId="urn:microsoft.com/office/officeart/2005/8/layout/vProcess5"/>
    <dgm:cxn modelId="{B72764DC-BAE4-460A-BBB8-8801CFC18707}" type="presOf" srcId="{96FF6755-45A2-478A-A2B8-DE9ED234011A}" destId="{06319E87-FBF1-4801-A594-9146EBE2EADC}" srcOrd="0" destOrd="0" presId="urn:microsoft.com/office/officeart/2005/8/layout/vProcess5"/>
    <dgm:cxn modelId="{C7DB35F3-7DAD-413C-97D2-ADF7DCE331C7}" srcId="{D8AEB0EB-7A0A-44FD-BFC0-CF55E32F267B}" destId="{C4C62694-CFD3-4DE2-A80E-059E68C9E7ED}" srcOrd="0" destOrd="0" parTransId="{B66F6CCE-7166-4FA8-89F7-55DD146A8631}" sibTransId="{ED42D4E2-4774-4458-A737-EC255329170C}"/>
    <dgm:cxn modelId="{23B83844-F6BA-4A4C-BC89-0A10166CC932}" type="presParOf" srcId="{8ABBFB35-0797-4167-B14B-A50AEE818570}" destId="{3B16AAD0-3EAF-41AB-9337-2CC8D4CB7132}" srcOrd="0" destOrd="0" presId="urn:microsoft.com/office/officeart/2005/8/layout/vProcess5"/>
    <dgm:cxn modelId="{2B24E08B-C5FF-434F-A5F7-6FCA1906EF10}" type="presParOf" srcId="{8ABBFB35-0797-4167-B14B-A50AEE818570}" destId="{F45EB00A-07C3-496F-9802-1F6223BDFF8E}" srcOrd="1" destOrd="0" presId="urn:microsoft.com/office/officeart/2005/8/layout/vProcess5"/>
    <dgm:cxn modelId="{EAE634E6-3593-49F8-9F7E-D08DAD4379B7}" type="presParOf" srcId="{8ABBFB35-0797-4167-B14B-A50AEE818570}" destId="{912AC60B-E96B-4FC8-B68D-AD1BC9D224AB}" srcOrd="2" destOrd="0" presId="urn:microsoft.com/office/officeart/2005/8/layout/vProcess5"/>
    <dgm:cxn modelId="{047EFC18-15B0-4302-8073-0CD128125045}" type="presParOf" srcId="{8ABBFB35-0797-4167-B14B-A50AEE818570}" destId="{FD1FCDA6-8EA3-4AE2-94C3-D77A974359D9}" srcOrd="3" destOrd="0" presId="urn:microsoft.com/office/officeart/2005/8/layout/vProcess5"/>
    <dgm:cxn modelId="{A44C5B01-2D7D-4B65-9E47-68A36D85D00F}" type="presParOf" srcId="{8ABBFB35-0797-4167-B14B-A50AEE818570}" destId="{A15FCC98-370C-464E-B6F9-970A586D8DF6}" srcOrd="4" destOrd="0" presId="urn:microsoft.com/office/officeart/2005/8/layout/vProcess5"/>
    <dgm:cxn modelId="{D9F83EB1-C2DE-4C00-A485-F9302384DBB1}" type="presParOf" srcId="{8ABBFB35-0797-4167-B14B-A50AEE818570}" destId="{E9B9D139-5096-4CA2-AB9F-54EA64BF7558}" srcOrd="5" destOrd="0" presId="urn:microsoft.com/office/officeart/2005/8/layout/vProcess5"/>
    <dgm:cxn modelId="{454FF559-1425-4B98-A4D0-F4BA3C875A10}" type="presParOf" srcId="{8ABBFB35-0797-4167-B14B-A50AEE818570}" destId="{E8A26A1E-E768-49EF-86B1-1173C7A5E4E2}" srcOrd="6" destOrd="0" presId="urn:microsoft.com/office/officeart/2005/8/layout/vProcess5"/>
    <dgm:cxn modelId="{AA1622C9-C8E5-4226-BAD3-7237312F45CA}" type="presParOf" srcId="{8ABBFB35-0797-4167-B14B-A50AEE818570}" destId="{06319E87-FBF1-4801-A594-9146EBE2EADC}" srcOrd="7" destOrd="0" presId="urn:microsoft.com/office/officeart/2005/8/layout/vProcess5"/>
    <dgm:cxn modelId="{6E002C08-B611-477D-9433-C7ADD5412056}" type="presParOf" srcId="{8ABBFB35-0797-4167-B14B-A50AEE818570}" destId="{06FDDA8C-2A1E-45A2-A0A6-E47F2DDD8A73}" srcOrd="8" destOrd="0" presId="urn:microsoft.com/office/officeart/2005/8/layout/vProcess5"/>
    <dgm:cxn modelId="{94F545DA-843D-4CA1-AFB6-907C9366C77F}" type="presParOf" srcId="{8ABBFB35-0797-4167-B14B-A50AEE818570}" destId="{09D6C136-1107-4B8D-BEE1-D00D35E39FA8}" srcOrd="9" destOrd="0" presId="urn:microsoft.com/office/officeart/2005/8/layout/vProcess5"/>
    <dgm:cxn modelId="{517E8014-255B-43F2-85AE-42B4BB18E5EB}" type="presParOf" srcId="{8ABBFB35-0797-4167-B14B-A50AEE818570}" destId="{E83A44EB-7A3D-4F44-AC90-34E43B8B7CCA}" srcOrd="10" destOrd="0" presId="urn:microsoft.com/office/officeart/2005/8/layout/vProcess5"/>
    <dgm:cxn modelId="{8FD28D4C-91A8-42F3-A59A-1252CAAF2FBE}" type="presParOf" srcId="{8ABBFB35-0797-4167-B14B-A50AEE818570}" destId="{7FE434A1-BF44-43A7-B413-BB8F6C37AFD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AF95-0187-4F98-8384-1B104B53EFE5}">
      <dsp:nvSpPr>
        <dsp:cNvPr id="0" name=""/>
        <dsp:cNvSpPr/>
      </dsp:nvSpPr>
      <dsp:spPr>
        <a:xfrm rot="16200000">
          <a:off x="171" y="542446"/>
          <a:ext cx="1968683" cy="1968683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300" kern="1200"/>
            <a:t>ადამიანის უფლებათა დაცვის უნივერსალურ</a:t>
          </a:r>
        </a:p>
      </dsp:txBody>
      <dsp:txXfrm rot="5400000">
        <a:off x="344691" y="1034617"/>
        <a:ext cx="1624163" cy="984341"/>
      </dsp:txXfrm>
    </dsp:sp>
    <dsp:sp modelId="{5EA334A1-E8B4-4954-BB85-0149266035F1}">
      <dsp:nvSpPr>
        <dsp:cNvPr id="0" name=""/>
        <dsp:cNvSpPr/>
      </dsp:nvSpPr>
      <dsp:spPr>
        <a:xfrm rot="5400000">
          <a:off x="2166389" y="542446"/>
          <a:ext cx="1968683" cy="1968683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300" kern="1200"/>
            <a:t>და ადამიანის უფლებათა დაცვის რეგიონულ ინსტრუმენტებად</a:t>
          </a:r>
        </a:p>
      </dsp:txBody>
      <dsp:txXfrm rot="-5400000">
        <a:off x="2166389" y="1034617"/>
        <a:ext cx="1624163" cy="984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4B7BE-6835-4090-8DB3-8DEA858052AA}">
      <dsp:nvSpPr>
        <dsp:cNvPr id="0" name=""/>
        <dsp:cNvSpPr/>
      </dsp:nvSpPr>
      <dsp:spPr>
        <a:xfrm>
          <a:off x="2755180" y="269786"/>
          <a:ext cx="1379636" cy="1379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kern="1200"/>
            <a:t>ევროსაბჭოს სისტემა</a:t>
          </a:r>
        </a:p>
      </dsp:txBody>
      <dsp:txXfrm>
        <a:off x="2755180" y="269786"/>
        <a:ext cx="1379636" cy="1379636"/>
      </dsp:txXfrm>
    </dsp:sp>
    <dsp:sp modelId="{D7F2F80F-3BB3-452F-935C-A328447BF4DA}">
      <dsp:nvSpPr>
        <dsp:cNvPr id="0" name=""/>
        <dsp:cNvSpPr/>
      </dsp:nvSpPr>
      <dsp:spPr>
        <a:xfrm>
          <a:off x="656255" y="-992"/>
          <a:ext cx="3259489" cy="3259489"/>
        </a:xfrm>
        <a:prstGeom prst="circularArrow">
          <a:avLst>
            <a:gd name="adj1" fmla="val 8254"/>
            <a:gd name="adj2" fmla="val 576566"/>
            <a:gd name="adj3" fmla="val 2961802"/>
            <a:gd name="adj4" fmla="val 53099"/>
            <a:gd name="adj5" fmla="val 962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05FBB0-B55E-4CD7-AD3D-AD1B8E9E2BA8}">
      <dsp:nvSpPr>
        <dsp:cNvPr id="0" name=""/>
        <dsp:cNvSpPr/>
      </dsp:nvSpPr>
      <dsp:spPr>
        <a:xfrm>
          <a:off x="1596181" y="2277230"/>
          <a:ext cx="1379636" cy="1379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kern="1200"/>
            <a:t>ვროპაში უშიშროებისა და თანამშრომლობის ორგანიზაცია</a:t>
          </a:r>
        </a:p>
      </dsp:txBody>
      <dsp:txXfrm>
        <a:off x="1596181" y="2277230"/>
        <a:ext cx="1379636" cy="1379636"/>
      </dsp:txXfrm>
    </dsp:sp>
    <dsp:sp modelId="{F60A028A-B166-4EBF-A5DC-5052CCA3DCBD}">
      <dsp:nvSpPr>
        <dsp:cNvPr id="0" name=""/>
        <dsp:cNvSpPr/>
      </dsp:nvSpPr>
      <dsp:spPr>
        <a:xfrm>
          <a:off x="656255" y="-992"/>
          <a:ext cx="3259489" cy="3259489"/>
        </a:xfrm>
        <a:prstGeom prst="circularArrow">
          <a:avLst>
            <a:gd name="adj1" fmla="val 8254"/>
            <a:gd name="adj2" fmla="val 576566"/>
            <a:gd name="adj3" fmla="val 10170336"/>
            <a:gd name="adj4" fmla="val 7261633"/>
            <a:gd name="adj5" fmla="val 9629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F5BBAEA-5231-4BE0-A129-60014E25A7E1}">
      <dsp:nvSpPr>
        <dsp:cNvPr id="0" name=""/>
        <dsp:cNvSpPr/>
      </dsp:nvSpPr>
      <dsp:spPr>
        <a:xfrm>
          <a:off x="437182" y="269786"/>
          <a:ext cx="1379636" cy="1379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kern="1200"/>
            <a:t>ევროპის კავშირი</a:t>
          </a:r>
        </a:p>
      </dsp:txBody>
      <dsp:txXfrm>
        <a:off x="437182" y="269786"/>
        <a:ext cx="1379636" cy="1379636"/>
      </dsp:txXfrm>
    </dsp:sp>
    <dsp:sp modelId="{4EFC60FB-09F6-4CCD-8FB7-1D36FA541FDE}">
      <dsp:nvSpPr>
        <dsp:cNvPr id="0" name=""/>
        <dsp:cNvSpPr/>
      </dsp:nvSpPr>
      <dsp:spPr>
        <a:xfrm>
          <a:off x="656255" y="-992"/>
          <a:ext cx="3259489" cy="3259489"/>
        </a:xfrm>
        <a:prstGeom prst="circularArrow">
          <a:avLst>
            <a:gd name="adj1" fmla="val 8254"/>
            <a:gd name="adj2" fmla="val 576566"/>
            <a:gd name="adj3" fmla="val 16854803"/>
            <a:gd name="adj4" fmla="val 14968631"/>
            <a:gd name="adj5" fmla="val 9629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EB00A-07C3-496F-9802-1F6223BDFF8E}">
      <dsp:nvSpPr>
        <dsp:cNvPr id="0" name=""/>
        <dsp:cNvSpPr/>
      </dsp:nvSpPr>
      <dsp:spPr>
        <a:xfrm>
          <a:off x="0" y="0"/>
          <a:ext cx="5793638" cy="12972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700" kern="1200"/>
            <a:t>ევროპის ადამიანის უფლებათა კონვენციის ან მისი დამატებითი ოქმების დარღვევის ფაქტი</a:t>
          </a:r>
        </a:p>
      </dsp:txBody>
      <dsp:txXfrm>
        <a:off x="37996" y="37996"/>
        <a:ext cx="4284148" cy="1221291"/>
      </dsp:txXfrm>
    </dsp:sp>
    <dsp:sp modelId="{912AC60B-E96B-4FC8-B68D-AD1BC9D224AB}">
      <dsp:nvSpPr>
        <dsp:cNvPr id="0" name=""/>
        <dsp:cNvSpPr/>
      </dsp:nvSpPr>
      <dsp:spPr>
        <a:xfrm>
          <a:off x="485217" y="1533153"/>
          <a:ext cx="5793638" cy="1297283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700" kern="1200"/>
            <a:t>საჩივრის ავტორი უნდა იყოს დარღვევის მსხვერპლი</a:t>
          </a:r>
        </a:p>
      </dsp:txBody>
      <dsp:txXfrm>
        <a:off x="523213" y="1571149"/>
        <a:ext cx="4389194" cy="1221291"/>
      </dsp:txXfrm>
    </dsp:sp>
    <dsp:sp modelId="{FD1FCDA6-8EA3-4AE2-94C3-D77A974359D9}">
      <dsp:nvSpPr>
        <dsp:cNvPr id="0" name=""/>
        <dsp:cNvSpPr/>
      </dsp:nvSpPr>
      <dsp:spPr>
        <a:xfrm>
          <a:off x="963192" y="3066306"/>
          <a:ext cx="5793638" cy="1297283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700" kern="1200"/>
            <a:t>ყველა ეფექტური შიდასახელმწიფოებრივი მექანიზმი ამოწურული უნდა იყოს</a:t>
          </a:r>
        </a:p>
      </dsp:txBody>
      <dsp:txXfrm>
        <a:off x="1001188" y="3104302"/>
        <a:ext cx="4396436" cy="1221291"/>
      </dsp:txXfrm>
    </dsp:sp>
    <dsp:sp modelId="{A15FCC98-370C-464E-B6F9-970A586D8DF6}">
      <dsp:nvSpPr>
        <dsp:cNvPr id="0" name=""/>
        <dsp:cNvSpPr/>
      </dsp:nvSpPr>
      <dsp:spPr>
        <a:xfrm>
          <a:off x="1448409" y="4599459"/>
          <a:ext cx="5793638" cy="129728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700" kern="1200"/>
            <a:t>სარჩელი შეტანილი უნდა იყოს შიდასახელმწიფორბრივი მექანიზმების ამოწურვიდან არაუგვიანეს 4 თვის განმავლობაში</a:t>
          </a:r>
        </a:p>
      </dsp:txBody>
      <dsp:txXfrm>
        <a:off x="1486405" y="4637455"/>
        <a:ext cx="4389194" cy="1221291"/>
      </dsp:txXfrm>
    </dsp:sp>
    <dsp:sp modelId="{E9B9D139-5096-4CA2-AB9F-54EA64BF7558}">
      <dsp:nvSpPr>
        <dsp:cNvPr id="0" name=""/>
        <dsp:cNvSpPr/>
      </dsp:nvSpPr>
      <dsp:spPr>
        <a:xfrm>
          <a:off x="4950404" y="993601"/>
          <a:ext cx="843234" cy="8432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a-GE" sz="1700" kern="1200"/>
        </a:p>
      </dsp:txBody>
      <dsp:txXfrm>
        <a:off x="5140132" y="993601"/>
        <a:ext cx="463778" cy="634534"/>
      </dsp:txXfrm>
    </dsp:sp>
    <dsp:sp modelId="{E8A26A1E-E768-49EF-86B1-1173C7A5E4E2}">
      <dsp:nvSpPr>
        <dsp:cNvPr id="0" name=""/>
        <dsp:cNvSpPr/>
      </dsp:nvSpPr>
      <dsp:spPr>
        <a:xfrm>
          <a:off x="5435621" y="2526754"/>
          <a:ext cx="843234" cy="8432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a-GE" sz="1700" kern="1200"/>
        </a:p>
      </dsp:txBody>
      <dsp:txXfrm>
        <a:off x="5625349" y="2526754"/>
        <a:ext cx="463778" cy="634534"/>
      </dsp:txXfrm>
    </dsp:sp>
    <dsp:sp modelId="{06319E87-FBF1-4801-A594-9146EBE2EADC}">
      <dsp:nvSpPr>
        <dsp:cNvPr id="0" name=""/>
        <dsp:cNvSpPr/>
      </dsp:nvSpPr>
      <dsp:spPr>
        <a:xfrm>
          <a:off x="5913596" y="4059907"/>
          <a:ext cx="843234" cy="8432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a-GE" sz="1700" kern="1200"/>
        </a:p>
      </dsp:txBody>
      <dsp:txXfrm>
        <a:off x="6103324" y="4059907"/>
        <a:ext cx="463778" cy="634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97AAD1E668F74B8DFF0B3F55788204" ma:contentTypeVersion="2" ma:contentTypeDescription="Create a new document." ma:contentTypeScope="" ma:versionID="8ec1459b7f55c8a1a6cb04ef1d7fe631">
  <xsd:schema xmlns:xsd="http://www.w3.org/2001/XMLSchema" xmlns:xs="http://www.w3.org/2001/XMLSchema" xmlns:p="http://schemas.microsoft.com/office/2006/metadata/properties" xmlns:ns2="74eac062-216c-4e4d-8410-3481ca3001dd" targetNamespace="http://schemas.microsoft.com/office/2006/metadata/properties" ma:root="true" ma:fieldsID="c29ad1e7f65b62acb939a5b5c7ecfdcc" ns2:_="">
    <xsd:import namespace="74eac062-216c-4e4d-8410-3481ca300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eac062-216c-4e4d-8410-3481ca3001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16BACC-4EAC-4D28-AC4F-0E02FB678590}"/>
</file>

<file path=customXml/itemProps2.xml><?xml version="1.0" encoding="utf-8"?>
<ds:datastoreItem xmlns:ds="http://schemas.openxmlformats.org/officeDocument/2006/customXml" ds:itemID="{233B5289-349A-4594-8AF3-0F5B6CE129F4}"/>
</file>

<file path=customXml/itemProps3.xml><?xml version="1.0" encoding="utf-8"?>
<ds:datastoreItem xmlns:ds="http://schemas.openxmlformats.org/officeDocument/2006/customXml" ds:itemID="{EAA62451-4383-45B5-8A9E-4934A327EB40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Office-ის თემა</vt:lpstr>
      <vt:lpstr>                      მოგესალმებით !!!</vt:lpstr>
      <vt:lpstr>ადამიანის  უფლებების დაცვის საერთაშორისო დღე 10 დეკემბერია გილოცავთ.</vt:lpstr>
      <vt:lpstr>PowerPoint Presentation</vt:lpstr>
      <vt:lpstr>ადამიანის უფლებათა საყოველთაო დეკლარაცია </vt:lpstr>
      <vt:lpstr>PowerPoint Presentation</vt:lpstr>
      <vt:lpstr>      ადამიანის უფლებების იდეა და წყარო </vt:lpstr>
      <vt:lpstr>PowerPoint Presentation</vt:lpstr>
      <vt:lpstr>რა არის უფლება</vt:lpstr>
      <vt:lpstr>             ჰორიზონტალური ურთიერთობები                                        </vt:lpstr>
      <vt:lpstr>ადამიანის უფლებათა დაცვის საერთაშორისო მექანიზმები </vt:lpstr>
      <vt:lpstr>        ვის შეგვიძლია მივმართოთ ჩვენი ან სხვისი                              უფლებების დარღვევის შემთხვევაში?</vt:lpstr>
      <vt:lpstr>PowerPoint Presentation</vt:lpstr>
      <vt:lpstr>PowerPoint Presentation</vt:lpstr>
      <vt:lpstr>და ეს გარემოებებია</vt:lpstr>
      <vt:lpstr>                    ამერიკა და აფრიკა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PowerPoint-ის პრეზენტაცია</dc:title>
  <dc:creator/>
  <cp:revision>1</cp:revision>
  <dcterms:created xsi:type="dcterms:W3CDTF">2020-12-07T08:42:28Z</dcterms:created>
  <dcterms:modified xsi:type="dcterms:W3CDTF">2020-12-07T12:27:53Z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0x010100DD97AAD1E668F74B8DFF0B3F55788204</vt:lpwstr>
  </property>
</Properties>
</file>