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68</TotalTime>
  <Words>113</Words>
  <Application>Microsoft Office PowerPoint</Application>
  <PresentationFormat>Widescreen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-apple-system</vt:lpstr>
      <vt:lpstr>Arial</vt:lpstr>
      <vt:lpstr>Impact</vt:lpstr>
      <vt:lpstr>Main Event</vt:lpstr>
      <vt:lpstr>Oliver Twist</vt:lpstr>
      <vt:lpstr>PowerPoint Presentation</vt:lpstr>
      <vt:lpstr>PowerPoint Presentation</vt:lpstr>
      <vt:lpstr>PowerPoint Presentation</vt:lpstr>
      <vt:lpstr>Oliver Twist; or, the Parish Boy's Progress is Charles Dickens's second novel, and was published as a serial from 1837 to 1839     The story centres on orphan Oliver Twist, born in a workhouse and sold into apprenticeship with an undertaker. After escaping, Oliver travels to London, where he meets the "Artful Dodger", a member of a gang of juvenile pickpockets led by the elderly criminal Fagin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Oliver Twist</dc:title>
  <dc:creator>User</dc:creator>
  <cp:lastModifiedBy>User User</cp:lastModifiedBy>
  <cp:revision>10</cp:revision>
  <dcterms:created xsi:type="dcterms:W3CDTF">2020-11-16T14:22:00Z</dcterms:created>
  <dcterms:modified xsi:type="dcterms:W3CDTF">2020-12-16T12:18:11Z</dcterms:modified>
</cp:coreProperties>
</file>