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8" autoAdjust="0"/>
    <p:restoredTop sz="94713" autoAdjust="0"/>
  </p:normalViewPr>
  <p:slideViewPr>
    <p:cSldViewPr>
      <p:cViewPr varScale="1">
        <p:scale>
          <a:sx n="72" d="100"/>
          <a:sy n="72" d="100"/>
        </p:scale>
        <p:origin x="17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2008" cy="72008"/>
</p:viewP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131</TotalTime>
  <Words>115</Words>
  <Application>Microsoft Office PowerPoint</Application>
  <PresentationFormat>On-screen Show (4:3)</PresentationFormat>
  <Paragraphs>6</Paragraphs>
  <Slides>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Constantia</vt:lpstr>
      <vt:lpstr>Wingdings 2</vt:lpstr>
      <vt:lpstr>1_Специальное оформление</vt:lpstr>
      <vt:lpstr>Бумажная</vt:lpstr>
      <vt:lpstr>Percy Jackson and the olympians: Lightning thief</vt:lpstr>
      <vt:lpstr>This book is about twelve years old boy, who discovered tha he was half-blood god. Percy is poseidon's son, but his mother is human and that's a reason why he's called half-blood. It's so dangerous, because there's too many monsters and half-bloods must save mortals and theirselves from them. Percy has got a bestfriend Grover  Underwood who's satyr and helping  percy to find camp half-blood. </vt:lpstr>
      <vt:lpstr>On the olympo someone stoled lightning to zeus. The strongest titan Kronos come backs from Tartaros. The gods and percy's friends are trying to make the world still in peace. That's a great story of modern life with greece mythology.</vt:lpstr>
      <vt:lpstr>                           Author Rick Riordan was born June 5, 1964. An american author is known for writing  the  "percy jackson and the olympians" book series.  These books have been translated into fortytwo languages and sold more than thirty million copies US.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Percy Jackson and the olympians: Lightning thief</dc:title>
  <dc:creator>ASUS_PC</dc:creator>
  <cp:lastModifiedBy>User User</cp:lastModifiedBy>
  <cp:revision>6</cp:revision>
  <dcterms:created xsi:type="dcterms:W3CDTF">2020-11-10T10:50:23Z</dcterms:created>
  <dcterms:modified xsi:type="dcterms:W3CDTF">2020-12-16T12:17:58Z</dcterms:modified>
</cp:coreProperties>
</file>