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12/16/2020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12/16/2020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12/16/2020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12/16/2020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FDB4-7105-FD45-A471-E28C0401C589}"/>
              </a:ext>
            </a:extLst>
          </p:cNvPr>
          <p:cNvSpPr>
            <a:spLocks noGrp="1"/>
          </p:cNvSpPr>
          <p:nvPr>
            <p:ph type="ctrTitle"/>
          </p:nvPr>
        </p:nvSpPr>
        <p:spPr/>
        <p:txBody>
          <a:bodyPr/>
          <a:lstStyle/>
          <a:p>
            <a:r>
              <a:rPr lang="ka-GE"/>
              <a:t>Woman in white</a:t>
            </a:r>
          </a:p>
        </p:txBody>
      </p:sp>
      <p:sp>
        <p:nvSpPr>
          <p:cNvPr id="3" name="Subtitle 2">
            <a:extLst>
              <a:ext uri="{FF2B5EF4-FFF2-40B4-BE49-F238E27FC236}">
                <a16:creationId xmlns:a16="http://schemas.microsoft.com/office/drawing/2014/main" id="{DCFA76FF-D72A-1D40-9A32-9749C20E3165}"/>
              </a:ext>
            </a:extLst>
          </p:cNvPr>
          <p:cNvSpPr>
            <a:spLocks noGrp="1"/>
          </p:cNvSpPr>
          <p:nvPr>
            <p:ph type="subTitle" idx="1"/>
          </p:nvPr>
        </p:nvSpPr>
        <p:spPr/>
        <p:txBody>
          <a:bodyPr/>
          <a:lstStyle/>
          <a:p>
            <a:r>
              <a:rPr lang="ka-GE"/>
              <a:t>Wilkie Collins</a:t>
            </a:r>
          </a:p>
        </p:txBody>
      </p:sp>
    </p:spTree>
    <p:extLst>
      <p:ext uri="{BB962C8B-B14F-4D97-AF65-F5344CB8AC3E}">
        <p14:creationId xmlns:p14="http://schemas.microsoft.com/office/powerpoint/2010/main" val="297968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52BD-812F-7749-91BB-0A33C419427C}"/>
              </a:ext>
            </a:extLst>
          </p:cNvPr>
          <p:cNvSpPr>
            <a:spLocks noGrp="1"/>
          </p:cNvSpPr>
          <p:nvPr>
            <p:ph type="title"/>
          </p:nvPr>
        </p:nvSpPr>
        <p:spPr/>
        <p:txBody>
          <a:bodyPr/>
          <a:lstStyle/>
          <a:p>
            <a:r>
              <a:rPr lang="ka-GE"/>
              <a:t>Wilkie (william) collins</a:t>
            </a:r>
          </a:p>
        </p:txBody>
      </p:sp>
      <p:sp>
        <p:nvSpPr>
          <p:cNvPr id="5" name="Content Placeholder 4">
            <a:extLst>
              <a:ext uri="{FF2B5EF4-FFF2-40B4-BE49-F238E27FC236}">
                <a16:creationId xmlns:a16="http://schemas.microsoft.com/office/drawing/2014/main" id="{199728D8-8F1F-5E43-9C39-4497062B1DA4}"/>
              </a:ext>
            </a:extLst>
          </p:cNvPr>
          <p:cNvSpPr>
            <a:spLocks noGrp="1"/>
          </p:cNvSpPr>
          <p:nvPr>
            <p:ph idx="1"/>
          </p:nvPr>
        </p:nvSpPr>
        <p:spPr>
          <a:xfrm>
            <a:off x="3148012" y="1941908"/>
            <a:ext cx="9043988" cy="3225402"/>
          </a:xfrm>
        </p:spPr>
        <p:txBody>
          <a:bodyPr>
            <a:normAutofit fontScale="92500" lnSpcReduction="20000"/>
          </a:bodyPr>
          <a:lstStyle/>
          <a:p>
            <a:r>
              <a:rPr lang="en-US"/>
              <a:t>He was born in London in 1824 8</a:t>
            </a:r>
            <a:r>
              <a:rPr lang="en-US" baseline="30000"/>
              <a:t>th</a:t>
            </a:r>
            <a:r>
              <a:rPr lang="en-US"/>
              <a:t> January. Wilkie was educated privately and discovered his gift for storytelling while he was still a schoolboy. He was in buisnes for a few years and studied law, but he spent most of his life as writer. His private life was very unusual for those times; he lived for a few years with a woman called Caroline Graves and at the same time he kept Martha Rudd, the mother of his three children. He did not marry either of them. Charles Dickins was his friend, who had a great influence on him</a:t>
            </a:r>
          </a:p>
          <a:p>
            <a:r>
              <a:rPr lang="en-US"/>
              <a:t>   Collins died in 1889. On his grave inscribed words that he wanted:</a:t>
            </a:r>
            <a:r>
              <a:rPr lang="en-US" i="1"/>
              <a:t> Author of The Woman in White and other works.</a:t>
            </a:r>
          </a:p>
          <a:p>
            <a:r>
              <a:rPr lang="en-US" i="1"/>
              <a:t>   </a:t>
            </a:r>
            <a:r>
              <a:rPr lang="en-US"/>
              <a:t>Like many of his readers, Collins regarded </a:t>
            </a:r>
            <a:r>
              <a:rPr lang="en-US" i="1"/>
              <a:t>The Woman in White </a:t>
            </a:r>
            <a:r>
              <a:rPr lang="en-US"/>
              <a:t>as his best novel.</a:t>
            </a:r>
          </a:p>
        </p:txBody>
      </p:sp>
      <p:pic>
        <p:nvPicPr>
          <p:cNvPr id="6" name="Picture 6">
            <a:extLst>
              <a:ext uri="{FF2B5EF4-FFF2-40B4-BE49-F238E27FC236}">
                <a16:creationId xmlns:a16="http://schemas.microsoft.com/office/drawing/2014/main" id="{927139DF-AAC4-9A4F-B1B4-9AF4CB275C74}"/>
              </a:ext>
            </a:extLst>
          </p:cNvPr>
          <p:cNvPicPr>
            <a:picLocks noChangeAspect="1"/>
          </p:cNvPicPr>
          <p:nvPr/>
        </p:nvPicPr>
        <p:blipFill>
          <a:blip r:embed="rId2"/>
          <a:stretch>
            <a:fillRect/>
          </a:stretch>
        </p:blipFill>
        <p:spPr>
          <a:xfrm>
            <a:off x="363719" y="2057401"/>
            <a:ext cx="2784293" cy="3637352"/>
          </a:xfrm>
          <a:prstGeom prst="rect">
            <a:avLst/>
          </a:prstGeom>
        </p:spPr>
      </p:pic>
    </p:spTree>
    <p:extLst>
      <p:ext uri="{BB962C8B-B14F-4D97-AF65-F5344CB8AC3E}">
        <p14:creationId xmlns:p14="http://schemas.microsoft.com/office/powerpoint/2010/main" val="246281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41B6-986D-4540-9EE4-D2387B4197E0}"/>
              </a:ext>
            </a:extLst>
          </p:cNvPr>
          <p:cNvSpPr>
            <a:spLocks noGrp="1"/>
          </p:cNvSpPr>
          <p:nvPr>
            <p:ph type="title"/>
          </p:nvPr>
        </p:nvSpPr>
        <p:spPr/>
        <p:txBody>
          <a:bodyPr/>
          <a:lstStyle/>
          <a:p>
            <a:r>
              <a:rPr lang="en-US"/>
              <a:t>Woman in white (description)</a:t>
            </a:r>
            <a:endParaRPr lang="ka-GE"/>
          </a:p>
        </p:txBody>
      </p:sp>
      <p:sp>
        <p:nvSpPr>
          <p:cNvPr id="3" name="Content Placeholder 2">
            <a:extLst>
              <a:ext uri="{FF2B5EF4-FFF2-40B4-BE49-F238E27FC236}">
                <a16:creationId xmlns:a16="http://schemas.microsoft.com/office/drawing/2014/main" id="{B575716B-A152-D34D-978D-3D0B022BDECF}"/>
              </a:ext>
            </a:extLst>
          </p:cNvPr>
          <p:cNvSpPr>
            <a:spLocks noGrp="1"/>
          </p:cNvSpPr>
          <p:nvPr>
            <p:ph idx="1"/>
          </p:nvPr>
        </p:nvSpPr>
        <p:spPr>
          <a:xfrm>
            <a:off x="3734841" y="1873122"/>
            <a:ext cx="8457159" cy="2609581"/>
          </a:xfrm>
        </p:spPr>
        <p:txBody>
          <a:bodyPr>
            <a:normAutofit fontScale="92500"/>
          </a:bodyPr>
          <a:lstStyle/>
          <a:p>
            <a:r>
              <a:rPr lang="en-US"/>
              <a:t>Woman in White is a detective book and it is about mess young woman and who linked the things and people. Walter falls in love with his one of his pupil (Laura) and they will will be seperated later because of Laura’s merryage with cruel man who only wants her money and he had a big secret which Woman in White, same as Anne, knew, but unfortunately she will die and secret was disclosure before her mum would say it Walter but Laura’s husband also will die. Finally Walter and Laura will get married and have a son.</a:t>
            </a:r>
            <a:endParaRPr lang="ka-GE"/>
          </a:p>
        </p:txBody>
      </p:sp>
      <p:pic>
        <p:nvPicPr>
          <p:cNvPr id="4" name="Picture 4">
            <a:extLst>
              <a:ext uri="{FF2B5EF4-FFF2-40B4-BE49-F238E27FC236}">
                <a16:creationId xmlns:a16="http://schemas.microsoft.com/office/drawing/2014/main" id="{7792F96B-097B-CB4F-AB34-8EEDD93A67C1}"/>
              </a:ext>
            </a:extLst>
          </p:cNvPr>
          <p:cNvPicPr>
            <a:picLocks noChangeAspect="1"/>
          </p:cNvPicPr>
          <p:nvPr/>
        </p:nvPicPr>
        <p:blipFill>
          <a:blip r:embed="rId2"/>
          <a:stretch>
            <a:fillRect/>
          </a:stretch>
        </p:blipFill>
        <p:spPr>
          <a:xfrm>
            <a:off x="685800" y="1873122"/>
            <a:ext cx="2976918" cy="4414920"/>
          </a:xfrm>
          <a:prstGeom prst="rect">
            <a:avLst/>
          </a:prstGeom>
        </p:spPr>
      </p:pic>
    </p:spTree>
    <p:extLst>
      <p:ext uri="{BB962C8B-B14F-4D97-AF65-F5344CB8AC3E}">
        <p14:creationId xmlns:p14="http://schemas.microsoft.com/office/powerpoint/2010/main" val="79101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F6A3-5B9C-9D44-B45D-595D8012054E}"/>
              </a:ext>
            </a:extLst>
          </p:cNvPr>
          <p:cNvSpPr>
            <a:spLocks noGrp="1"/>
          </p:cNvSpPr>
          <p:nvPr>
            <p:ph type="title"/>
          </p:nvPr>
        </p:nvSpPr>
        <p:spPr/>
        <p:txBody>
          <a:bodyPr/>
          <a:lstStyle/>
          <a:p>
            <a:r>
              <a:rPr lang="en-US"/>
              <a:t>Favourite part</a:t>
            </a:r>
            <a:endParaRPr lang="ka-GE"/>
          </a:p>
        </p:txBody>
      </p:sp>
      <p:sp>
        <p:nvSpPr>
          <p:cNvPr id="3" name="Content Placeholder 2">
            <a:extLst>
              <a:ext uri="{FF2B5EF4-FFF2-40B4-BE49-F238E27FC236}">
                <a16:creationId xmlns:a16="http://schemas.microsoft.com/office/drawing/2014/main" id="{5FE81988-35A3-114F-A61A-66B71ED77011}"/>
              </a:ext>
            </a:extLst>
          </p:cNvPr>
          <p:cNvSpPr>
            <a:spLocks noGrp="1"/>
          </p:cNvSpPr>
          <p:nvPr>
            <p:ph idx="1"/>
          </p:nvPr>
        </p:nvSpPr>
        <p:spPr>
          <a:xfrm>
            <a:off x="685800" y="1792010"/>
            <a:ext cx="10820400" cy="4024125"/>
          </a:xfrm>
        </p:spPr>
        <p:txBody>
          <a:bodyPr/>
          <a:lstStyle/>
          <a:p>
            <a:r>
              <a:rPr lang="en-US"/>
              <a:t>The most beloved part of this book was when Walter heard about Laura’s “death” and he vent on her “grave”. He says: </a:t>
            </a:r>
            <a:r>
              <a:rPr lang="en-US" i="1"/>
              <a:t>I knelt by the grave, laid my head on the white stone, thinking about Laura, my lost love… </a:t>
            </a:r>
            <a:r>
              <a:rPr lang="en-US"/>
              <a:t>And then I  imagined it the most clear as posible as it was, imagined what he had experiented, when he placed his head on the cold stone but not lover one’s knee.</a:t>
            </a:r>
            <a:endParaRPr lang="ka-GE"/>
          </a:p>
        </p:txBody>
      </p:sp>
      <p:pic>
        <p:nvPicPr>
          <p:cNvPr id="4" name="Picture 4">
            <a:extLst>
              <a:ext uri="{FF2B5EF4-FFF2-40B4-BE49-F238E27FC236}">
                <a16:creationId xmlns:a16="http://schemas.microsoft.com/office/drawing/2014/main" id="{4EFBC003-94F5-F849-83FF-DE2FACE22AA2}"/>
              </a:ext>
            </a:extLst>
          </p:cNvPr>
          <p:cNvPicPr>
            <a:picLocks noChangeAspect="1"/>
          </p:cNvPicPr>
          <p:nvPr/>
        </p:nvPicPr>
        <p:blipFill>
          <a:blip r:embed="rId2"/>
          <a:stretch>
            <a:fillRect/>
          </a:stretch>
        </p:blipFill>
        <p:spPr>
          <a:xfrm>
            <a:off x="1966912" y="3468286"/>
            <a:ext cx="4734109" cy="2664627"/>
          </a:xfrm>
          <a:prstGeom prst="rect">
            <a:avLst/>
          </a:prstGeom>
        </p:spPr>
      </p:pic>
    </p:spTree>
    <p:extLst>
      <p:ext uri="{BB962C8B-B14F-4D97-AF65-F5344CB8AC3E}">
        <p14:creationId xmlns:p14="http://schemas.microsoft.com/office/powerpoint/2010/main" val="103043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495D-2E45-734C-847C-356A99EB328B}"/>
              </a:ext>
            </a:extLst>
          </p:cNvPr>
          <p:cNvSpPr>
            <a:spLocks noGrp="1"/>
          </p:cNvSpPr>
          <p:nvPr>
            <p:ph type="title"/>
          </p:nvPr>
        </p:nvSpPr>
        <p:spPr/>
        <p:txBody>
          <a:bodyPr/>
          <a:lstStyle/>
          <a:p>
            <a:r>
              <a:rPr lang="en-US"/>
              <a:t>Favourite character</a:t>
            </a:r>
            <a:endParaRPr lang="ka-GE"/>
          </a:p>
        </p:txBody>
      </p:sp>
      <p:sp>
        <p:nvSpPr>
          <p:cNvPr id="3" name="Content Placeholder 2">
            <a:extLst>
              <a:ext uri="{FF2B5EF4-FFF2-40B4-BE49-F238E27FC236}">
                <a16:creationId xmlns:a16="http://schemas.microsoft.com/office/drawing/2014/main" id="{12C4A1DC-236C-A24D-A21B-5EEC7D03F2AD}"/>
              </a:ext>
            </a:extLst>
          </p:cNvPr>
          <p:cNvSpPr>
            <a:spLocks noGrp="1"/>
          </p:cNvSpPr>
          <p:nvPr>
            <p:ph idx="1"/>
          </p:nvPr>
        </p:nvSpPr>
        <p:spPr/>
        <p:txBody>
          <a:bodyPr/>
          <a:lstStyle/>
          <a:p>
            <a:r>
              <a:rPr lang="en-US"/>
              <a:t>In my opanion Marrian (Laura’s sister) was the most positive character because she could help others and she could given advice</a:t>
            </a:r>
            <a:endParaRPr lang="ka-GE"/>
          </a:p>
        </p:txBody>
      </p:sp>
      <p:pic>
        <p:nvPicPr>
          <p:cNvPr id="4" name="Picture 4">
            <a:extLst>
              <a:ext uri="{FF2B5EF4-FFF2-40B4-BE49-F238E27FC236}">
                <a16:creationId xmlns:a16="http://schemas.microsoft.com/office/drawing/2014/main" id="{CB441A6A-5435-8D40-BCFF-52B7C20C2697}"/>
              </a:ext>
            </a:extLst>
          </p:cNvPr>
          <p:cNvPicPr>
            <a:picLocks noChangeAspect="1"/>
          </p:cNvPicPr>
          <p:nvPr/>
        </p:nvPicPr>
        <p:blipFill>
          <a:blip r:embed="rId2"/>
          <a:stretch>
            <a:fillRect/>
          </a:stretch>
        </p:blipFill>
        <p:spPr>
          <a:xfrm>
            <a:off x="2895600" y="3038475"/>
            <a:ext cx="5449884" cy="3460244"/>
          </a:xfrm>
          <a:prstGeom prst="rect">
            <a:avLst/>
          </a:prstGeom>
        </p:spPr>
      </p:pic>
    </p:spTree>
    <p:extLst>
      <p:ext uri="{BB962C8B-B14F-4D97-AF65-F5344CB8AC3E}">
        <p14:creationId xmlns:p14="http://schemas.microsoft.com/office/powerpoint/2010/main" val="33762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5344-688F-1140-95B6-91BEC67F812A}"/>
              </a:ext>
            </a:extLst>
          </p:cNvPr>
          <p:cNvSpPr>
            <a:spLocks noGrp="1"/>
          </p:cNvSpPr>
          <p:nvPr>
            <p:ph type="title"/>
          </p:nvPr>
        </p:nvSpPr>
        <p:spPr/>
        <p:txBody>
          <a:bodyPr/>
          <a:lstStyle/>
          <a:p>
            <a:r>
              <a:rPr lang="en-US"/>
              <a:t>Woman in white film</a:t>
            </a:r>
            <a:endParaRPr lang="ka-GE"/>
          </a:p>
        </p:txBody>
      </p:sp>
      <p:sp>
        <p:nvSpPr>
          <p:cNvPr id="3" name="Content Placeholder 2">
            <a:extLst>
              <a:ext uri="{FF2B5EF4-FFF2-40B4-BE49-F238E27FC236}">
                <a16:creationId xmlns:a16="http://schemas.microsoft.com/office/drawing/2014/main" id="{EC7F2296-891D-EC40-8B43-0551A1CD242D}"/>
              </a:ext>
            </a:extLst>
          </p:cNvPr>
          <p:cNvSpPr>
            <a:spLocks noGrp="1"/>
          </p:cNvSpPr>
          <p:nvPr>
            <p:ph idx="1"/>
          </p:nvPr>
        </p:nvSpPr>
        <p:spPr/>
        <p:txBody>
          <a:bodyPr/>
          <a:lstStyle/>
          <a:p>
            <a:pPr marL="0" indent="0">
              <a:buNone/>
            </a:pPr>
            <a:r>
              <a:rPr lang="ka-GE" b="0" i="1">
                <a:effectLst/>
                <a:latin typeface="-apple-system"/>
              </a:rPr>
              <a:t>The Woman in White </a:t>
            </a:r>
            <a:r>
              <a:rPr lang="ka-GE" b="0">
                <a:effectLst/>
                <a:latin typeface="-apple-system"/>
              </a:rPr>
              <a:t>is a 1948 drama film directed by Peter Godfrey which stars Alexis Smith, Eleanor Parker, Sydney Greenstreet and Gig Young. The s reenplay is based on Wilkie Collins novel </a:t>
            </a:r>
            <a:r>
              <a:rPr lang="ka-GE" b="0" i="1">
                <a:effectLst/>
                <a:latin typeface="-apple-system"/>
              </a:rPr>
              <a:t>The Woman in White </a:t>
            </a:r>
            <a:r>
              <a:rPr lang="ka-GE" i="1">
                <a:latin typeface="-apple-system"/>
              </a:rPr>
              <a:t>(1860)</a:t>
            </a:r>
            <a:r>
              <a:rPr lang="af-ZA" b="0" i="0">
                <a:solidFill>
                  <a:srgbClr val="202122"/>
                </a:solidFill>
                <a:effectLst/>
                <a:latin typeface="-apple-system"/>
              </a:rPr>
              <a:t> </a:t>
            </a:r>
            <a:endParaRPr lang="ka-GE" b="0" i="0">
              <a:solidFill>
                <a:srgbClr val="202122"/>
              </a:solidFill>
              <a:effectLst/>
              <a:latin typeface="-apple-system"/>
            </a:endParaRPr>
          </a:p>
          <a:p>
            <a:pPr marL="0" indent="0">
              <a:buNone/>
            </a:pPr>
            <a:endParaRPr lang="ka-GE"/>
          </a:p>
        </p:txBody>
      </p:sp>
    </p:spTree>
    <p:extLst>
      <p:ext uri="{BB962C8B-B14F-4D97-AF65-F5344CB8AC3E}">
        <p14:creationId xmlns:p14="http://schemas.microsoft.com/office/powerpoint/2010/main" val="138064700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Vapor Trail</vt:lpstr>
      <vt:lpstr>Woman in white</vt:lpstr>
      <vt:lpstr>Wilkie (william) collins</vt:lpstr>
      <vt:lpstr>Woman in white (description)</vt:lpstr>
      <vt:lpstr>Favourite part</vt:lpstr>
      <vt:lpstr>Favourite character</vt:lpstr>
      <vt:lpstr>Woman in white film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Woman in white</dc:title>
  <dc:creator>ანა ყურშუბაძე</dc:creator>
  <cp:lastModifiedBy>ანა ყურშუბაძე</cp:lastModifiedBy>
  <cp:revision>4</cp:revision>
  <dcterms:created xsi:type="dcterms:W3CDTF">2020-11-05T11:24:25Z</dcterms:created>
  <dcterms:modified xsi:type="dcterms:W3CDTF">2020-12-16T12:54:56Z</dcterms:modified>
</cp:coreProperties>
</file>