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66" d="100"/>
          <a:sy n="66" d="100"/>
        </p:scale>
        <p:origin x="-1506" y="-168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</TotalTime>
  <Words>270</Words>
  <PresentationFormat>Экран (4:3)</PresentationFormat>
  <Paragraphs>54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ცურვა </vt:lpstr>
      <vt:lpstr>პროექტული სწავლება</vt:lpstr>
      <vt:lpstr>პროექტის პრეზენტაციისას ხაზგასმით უნდა წარმოჩნდეს </vt:lpstr>
      <vt:lpstr>ცურვის წარმოშობის ისტორია</vt:lpstr>
      <vt:lpstr>Слайд 5</vt:lpstr>
      <vt:lpstr>ცურვის საერთაშორისო ფედერაცია</vt:lpstr>
      <vt:lpstr>ცურვის საერთაშორისო ფედერაცია</vt:lpstr>
      <vt:lpstr>ცურვის ოთხი სტილი</vt:lpstr>
      <vt:lpstr>                    კროლი</vt:lpstr>
      <vt:lpstr>        ზურგზე ცურვა</vt:lpstr>
      <vt:lpstr>                    ბრასი</vt:lpstr>
      <vt:lpstr>              ბატერფლაი</vt:lpstr>
      <vt:lpstr>ცურვა და სწორი სხეული</vt:lpstr>
      <vt:lpstr>ცურვა და ასაკი</vt:lpstr>
      <vt:lpstr>ცურვა ცხოვრების ჯანსაღი წესი</vt:lpstr>
      <vt:lpstr>Слайд 16</vt:lpstr>
      <vt:lpstr>ჯგუფის აზრი</vt:lpstr>
      <vt:lpstr>    გმადლობთ ყურადღებისთვის!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ცურვა </dc:title>
  <dc:creator>acer</dc:creator>
  <cp:lastModifiedBy>acer</cp:lastModifiedBy>
  <cp:revision>10</cp:revision>
  <dcterms:created xsi:type="dcterms:W3CDTF">2020-12-01T15:42:15Z</dcterms:created>
  <dcterms:modified xsi:type="dcterms:W3CDTF">2020-12-01T17:21:17Z</dcterms:modified>
</cp:coreProperties>
</file>