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643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Sylfaen</vt:lpstr>
      <vt:lpstr>Wingdings 3</vt:lpstr>
      <vt:lpstr>Slice</vt:lpstr>
      <vt:lpstr>                  კალათბურთი</vt:lpstr>
      <vt:lpstr>პროექტული სწავლება</vt:lpstr>
      <vt:lpstr>პროექტის პრეზენტაციისას ხაზგასმით                      უნდა წარმოჩნდეს:</vt:lpstr>
      <vt:lpstr>კალათბურთის წარმოშობისა და განვითარების მოკლე ისტორია (მოედანი, ბურთი და წესები)</vt:lpstr>
      <vt:lpstr>კალათბურთის განვითარება საქართველოში</vt:lpstr>
      <vt:lpstr>ზოგადი ინფორმაცია კალათბურთზე</vt:lpstr>
      <vt:lpstr>ფაქტები კალათბურთზე</vt:lpstr>
      <vt:lpstr>                         NBA</vt:lpstr>
      <vt:lpstr>                             ჯგუფის აზრი ჯგუფისთვის ძალიან საინტერესო იყო ამ პროექტზე მუშაობა, განსაკუთრებით ჩვენი ინტერესი კალათბურთიზე ფაქტებმა გამოიწვია, ხოლო რაც შეეხება გუნდურ მუშაობას, ეს ძალიან მნიშვნელოვანია ჩვენთვის.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კალათბურთი</dc:title>
  <dc:creator>saba</dc:creator>
  <cp:lastModifiedBy>saba</cp:lastModifiedBy>
  <cp:revision>5</cp:revision>
  <dcterms:created xsi:type="dcterms:W3CDTF">2020-12-02T18:36:54Z</dcterms:created>
  <dcterms:modified xsi:type="dcterms:W3CDTF">2020-12-02T19:20:25Z</dcterms:modified>
</cp:coreProperties>
</file>