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1"/>
  </p:sldMasterIdLst>
  <p:sldIdLst>
    <p:sldId id="256" r:id="rId2"/>
    <p:sldId id="257" r:id="rId3"/>
    <p:sldId id="262" r:id="rId4"/>
    <p:sldId id="264" r:id="rId5"/>
    <p:sldId id="263" r:id="rId6"/>
    <p:sldId id="259" r:id="rId7"/>
    <p:sldId id="265" r:id="rId8"/>
    <p:sldId id="261" r:id="rId9"/>
    <p:sldId id="269"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5" autoAdjust="0"/>
    <p:restoredTop sz="94660"/>
  </p:normalViewPr>
  <p:slideViewPr>
    <p:cSldViewPr snapToGrid="0">
      <p:cViewPr varScale="1">
        <p:scale>
          <a:sx n="70" d="100"/>
          <a:sy n="70" d="100"/>
        </p:scale>
        <p:origin x="6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5B2B09-FC1E-4F8E-A9DF-85FA6F50053F}"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666C8C6-67B7-43BC-8A51-8F2CC4969EE7}" type="slidenum">
              <a:rPr lang="en-US" smtClean="0"/>
              <a:t>‹#›</a:t>
            </a:fld>
            <a:endParaRPr lang="en-US"/>
          </a:p>
        </p:txBody>
      </p:sp>
    </p:spTree>
    <p:extLst>
      <p:ext uri="{BB962C8B-B14F-4D97-AF65-F5344CB8AC3E}">
        <p14:creationId xmlns:p14="http://schemas.microsoft.com/office/powerpoint/2010/main" val="189056686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5B2B09-FC1E-4F8E-A9DF-85FA6F50053F}"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6C8C6-67B7-43BC-8A51-8F2CC4969EE7}" type="slidenum">
              <a:rPr lang="en-US" smtClean="0"/>
              <a:t>‹#›</a:t>
            </a:fld>
            <a:endParaRPr lang="en-US"/>
          </a:p>
        </p:txBody>
      </p:sp>
    </p:spTree>
    <p:extLst>
      <p:ext uri="{BB962C8B-B14F-4D97-AF65-F5344CB8AC3E}">
        <p14:creationId xmlns:p14="http://schemas.microsoft.com/office/powerpoint/2010/main" val="318891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5B2B09-FC1E-4F8E-A9DF-85FA6F50053F}"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6C8C6-67B7-43BC-8A51-8F2CC4969EE7}" type="slidenum">
              <a:rPr lang="en-US" smtClean="0"/>
              <a:t>‹#›</a:t>
            </a:fld>
            <a:endParaRPr lang="en-US"/>
          </a:p>
        </p:txBody>
      </p:sp>
    </p:spTree>
    <p:extLst>
      <p:ext uri="{BB962C8B-B14F-4D97-AF65-F5344CB8AC3E}">
        <p14:creationId xmlns:p14="http://schemas.microsoft.com/office/powerpoint/2010/main" val="21639989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5B2B09-FC1E-4F8E-A9DF-85FA6F50053F}"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6C8C6-67B7-43BC-8A51-8F2CC4969EE7}" type="slidenum">
              <a:rPr lang="en-US" smtClean="0"/>
              <a:t>‹#›</a:t>
            </a:fld>
            <a:endParaRPr lang="en-US"/>
          </a:p>
        </p:txBody>
      </p:sp>
    </p:spTree>
    <p:extLst>
      <p:ext uri="{BB962C8B-B14F-4D97-AF65-F5344CB8AC3E}">
        <p14:creationId xmlns:p14="http://schemas.microsoft.com/office/powerpoint/2010/main" val="362888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5B2B09-FC1E-4F8E-A9DF-85FA6F50053F}" type="datetimeFigureOut">
              <a:rPr lang="en-US" smtClean="0"/>
              <a:t>11/29/2020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666C8C6-67B7-43BC-8A51-8F2CC4969EE7}" type="slidenum">
              <a:rPr lang="en-US" smtClean="0"/>
              <a:t>‹#›</a:t>
            </a:fld>
            <a:endParaRPr lang="en-US"/>
          </a:p>
        </p:txBody>
      </p:sp>
    </p:spTree>
    <p:extLst>
      <p:ext uri="{BB962C8B-B14F-4D97-AF65-F5344CB8AC3E}">
        <p14:creationId xmlns:p14="http://schemas.microsoft.com/office/powerpoint/2010/main" val="190598551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5B2B09-FC1E-4F8E-A9DF-85FA6F50053F}"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6C8C6-67B7-43BC-8A51-8F2CC4969EE7}" type="slidenum">
              <a:rPr lang="en-US" smtClean="0"/>
              <a:t>‹#›</a:t>
            </a:fld>
            <a:endParaRPr lang="en-US"/>
          </a:p>
        </p:txBody>
      </p:sp>
    </p:spTree>
    <p:extLst>
      <p:ext uri="{BB962C8B-B14F-4D97-AF65-F5344CB8AC3E}">
        <p14:creationId xmlns:p14="http://schemas.microsoft.com/office/powerpoint/2010/main" val="325821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5B2B09-FC1E-4F8E-A9DF-85FA6F50053F}" type="datetimeFigureOut">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6C8C6-67B7-43BC-8A51-8F2CC4969EE7}" type="slidenum">
              <a:rPr lang="en-US" smtClean="0"/>
              <a:t>‹#›</a:t>
            </a:fld>
            <a:endParaRPr lang="en-US"/>
          </a:p>
        </p:txBody>
      </p:sp>
    </p:spTree>
    <p:extLst>
      <p:ext uri="{BB962C8B-B14F-4D97-AF65-F5344CB8AC3E}">
        <p14:creationId xmlns:p14="http://schemas.microsoft.com/office/powerpoint/2010/main" val="3782727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5B2B09-FC1E-4F8E-A9DF-85FA6F50053F}"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6C8C6-67B7-43BC-8A51-8F2CC4969EE7}" type="slidenum">
              <a:rPr lang="en-US" smtClean="0"/>
              <a:t>‹#›</a:t>
            </a:fld>
            <a:endParaRPr lang="en-US"/>
          </a:p>
        </p:txBody>
      </p:sp>
    </p:spTree>
    <p:extLst>
      <p:ext uri="{BB962C8B-B14F-4D97-AF65-F5344CB8AC3E}">
        <p14:creationId xmlns:p14="http://schemas.microsoft.com/office/powerpoint/2010/main" val="1770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B2B09-FC1E-4F8E-A9DF-85FA6F50053F}" type="datetimeFigureOut">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6C8C6-67B7-43BC-8A51-8F2CC4969EE7}" type="slidenum">
              <a:rPr lang="en-US" smtClean="0"/>
              <a:t>‹#›</a:t>
            </a:fld>
            <a:endParaRPr lang="en-US"/>
          </a:p>
        </p:txBody>
      </p:sp>
    </p:spTree>
    <p:extLst>
      <p:ext uri="{BB962C8B-B14F-4D97-AF65-F5344CB8AC3E}">
        <p14:creationId xmlns:p14="http://schemas.microsoft.com/office/powerpoint/2010/main" val="165670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2B09-FC1E-4F8E-A9DF-85FA6F50053F}"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666C8C6-67B7-43BC-8A51-8F2CC4969EE7}" type="slidenum">
              <a:rPr lang="en-US" smtClean="0"/>
              <a:t>‹#›</a:t>
            </a:fld>
            <a:endParaRPr lang="en-US"/>
          </a:p>
        </p:txBody>
      </p:sp>
    </p:spTree>
    <p:extLst>
      <p:ext uri="{BB962C8B-B14F-4D97-AF65-F5344CB8AC3E}">
        <p14:creationId xmlns:p14="http://schemas.microsoft.com/office/powerpoint/2010/main" val="162696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B2B09-FC1E-4F8E-A9DF-85FA6F50053F}" type="datetimeFigureOut">
              <a:rPr lang="en-US" smtClean="0"/>
              <a:t>11/29/2020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666C8C6-67B7-43BC-8A51-8F2CC4969EE7}" type="slidenum">
              <a:rPr lang="en-US" smtClean="0"/>
              <a:t>‹#›</a:t>
            </a:fld>
            <a:endParaRPr lang="en-US"/>
          </a:p>
        </p:txBody>
      </p:sp>
    </p:spTree>
    <p:extLst>
      <p:ext uri="{BB962C8B-B14F-4D97-AF65-F5344CB8AC3E}">
        <p14:creationId xmlns:p14="http://schemas.microsoft.com/office/powerpoint/2010/main" val="360729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5B2B09-FC1E-4F8E-A9DF-85FA6F50053F}" type="datetimeFigureOut">
              <a:rPr lang="en-US" smtClean="0"/>
              <a:t>11/29/2020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666C8C6-67B7-43BC-8A51-8F2CC4969EE7}" type="slidenum">
              <a:rPr lang="en-US" smtClean="0"/>
              <a:t>‹#›</a:t>
            </a:fld>
            <a:endParaRPr lang="en-US"/>
          </a:p>
        </p:txBody>
      </p:sp>
    </p:spTree>
    <p:extLst>
      <p:ext uri="{BB962C8B-B14F-4D97-AF65-F5344CB8AC3E}">
        <p14:creationId xmlns:p14="http://schemas.microsoft.com/office/powerpoint/2010/main" val="2189750596"/>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ka-GE" dirty="0" smtClean="0"/>
              <a:t>„ბულინგი“</a:t>
            </a:r>
            <a:endParaRPr lang="en-US" dirty="0"/>
          </a:p>
        </p:txBody>
      </p:sp>
      <p:sp>
        <p:nvSpPr>
          <p:cNvPr id="3" name="Subtitle 2"/>
          <p:cNvSpPr>
            <a:spLocks noGrp="1"/>
          </p:cNvSpPr>
          <p:nvPr>
            <p:ph type="subTitle" idx="1"/>
          </p:nvPr>
        </p:nvSpPr>
        <p:spPr>
          <a:xfrm>
            <a:off x="1524000" y="3602037"/>
            <a:ext cx="9144000" cy="2119889"/>
          </a:xfrm>
        </p:spPr>
        <p:txBody>
          <a:bodyPr>
            <a:normAutofit lnSpcReduction="10000"/>
          </a:bodyPr>
          <a:lstStyle/>
          <a:p>
            <a:r>
              <a:rPr lang="ka-GE" dirty="0" smtClean="0"/>
              <a:t>                                                      სსიპ- ახალციხის მუნიციპალიტეტის</a:t>
            </a:r>
          </a:p>
          <a:p>
            <a:r>
              <a:rPr lang="ka-GE" dirty="0" smtClean="0"/>
              <a:t>                                                     სოფელ აწყურის საჯარო სკოლის </a:t>
            </a:r>
          </a:p>
          <a:p>
            <a:r>
              <a:rPr lang="ka-GE" dirty="0" smtClean="0"/>
              <a:t>                                                             </a:t>
            </a:r>
            <a:r>
              <a:rPr lang="en-US" dirty="0" smtClean="0"/>
              <a:t>XI </a:t>
            </a:r>
            <a:r>
              <a:rPr lang="ka-GE" dirty="0" smtClean="0"/>
              <a:t>კლასის მოსწავლე</a:t>
            </a:r>
          </a:p>
          <a:p>
            <a:r>
              <a:rPr lang="ka-GE" dirty="0" smtClean="0"/>
              <a:t>                                                             გაჩეჩილაძე სალომე</a:t>
            </a:r>
          </a:p>
          <a:p>
            <a:r>
              <a:rPr lang="ka-GE" dirty="0" smtClean="0"/>
              <a:t>                                                                     11/27/2020</a:t>
            </a:r>
            <a:endParaRPr lang="en-US" dirty="0"/>
          </a:p>
        </p:txBody>
      </p:sp>
    </p:spTree>
    <p:extLst>
      <p:ext uri="{BB962C8B-B14F-4D97-AF65-F5344CB8AC3E}">
        <p14:creationId xmlns:p14="http://schemas.microsoft.com/office/powerpoint/2010/main" val="563898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იყავი მეგობარი შეამცირე       ბულინგი ეს შენ შეგიძლია!</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0113" y="2439555"/>
            <a:ext cx="4377688" cy="4051300"/>
          </a:xfrm>
        </p:spPr>
      </p:pic>
    </p:spTree>
    <p:extLst>
      <p:ext uri="{BB962C8B-B14F-4D97-AF65-F5344CB8AC3E}">
        <p14:creationId xmlns:p14="http://schemas.microsoft.com/office/powerpoint/2010/main" val="134625077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27" y="484632"/>
            <a:ext cx="10751128" cy="1609344"/>
          </a:xfrm>
        </p:spPr>
        <p:txBody>
          <a:bodyPr/>
          <a:lstStyle/>
          <a:p>
            <a:r>
              <a:rPr lang="ka-GE" dirty="0" smtClean="0"/>
              <a:t>ერთად ვუთხრათ არა ბულინგს!</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8109" y="1884218"/>
            <a:ext cx="5971309" cy="4502727"/>
          </a:xfrm>
        </p:spPr>
      </p:pic>
    </p:spTree>
    <p:extLst>
      <p:ext uri="{BB962C8B-B14F-4D97-AF65-F5344CB8AC3E}">
        <p14:creationId xmlns:p14="http://schemas.microsoft.com/office/powerpoint/2010/main" val="2781627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solidFill>
                  <a:schemeClr val="accent1">
                    <a:lumMod val="75000"/>
                  </a:schemeClr>
                </a:solidFill>
              </a:rPr>
              <a:t>მადლობა ყურდღებისთვის!</a:t>
            </a:r>
            <a:endParaRPr lang="en-US" dirty="0">
              <a:solidFill>
                <a:schemeClr val="accent1">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7753" y="2503969"/>
            <a:ext cx="3222527" cy="3429479"/>
          </a:xfrm>
          <a:prstGeom prst="rect">
            <a:avLst/>
          </a:prstGeom>
        </p:spPr>
      </p:pic>
    </p:spTree>
    <p:extLst>
      <p:ext uri="{BB962C8B-B14F-4D97-AF65-F5344CB8AC3E}">
        <p14:creationId xmlns:p14="http://schemas.microsoft.com/office/powerpoint/2010/main" val="28292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368" y="0"/>
            <a:ext cx="4793673" cy="1440873"/>
          </a:xfrm>
        </p:spPr>
        <p:txBody>
          <a:bodyPr/>
          <a:lstStyle/>
          <a:p>
            <a:r>
              <a:rPr lang="ka-GE" sz="4000" dirty="0" smtClean="0"/>
              <a:t>რა არის ბულინგი</a:t>
            </a:r>
            <a:r>
              <a:rPr lang="ka-GE"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37683" y="915698"/>
            <a:ext cx="5019675" cy="5019675"/>
          </a:xfrm>
        </p:spPr>
      </p:pic>
      <p:sp>
        <p:nvSpPr>
          <p:cNvPr id="4" name="Text Placeholder 3"/>
          <p:cNvSpPr>
            <a:spLocks noGrp="1"/>
          </p:cNvSpPr>
          <p:nvPr>
            <p:ph type="body" sz="half" idx="2"/>
          </p:nvPr>
        </p:nvSpPr>
        <p:spPr>
          <a:xfrm>
            <a:off x="720434" y="1558636"/>
            <a:ext cx="4100946" cy="4066309"/>
          </a:xfrm>
        </p:spPr>
        <p:txBody>
          <a:bodyPr>
            <a:noAutofit/>
          </a:bodyPr>
          <a:lstStyle/>
          <a:p>
            <a:r>
              <a:rPr lang="ka-GE" sz="3600" dirty="0" smtClean="0"/>
              <a:t>„ბულინგი“- ეს არის ხანგრძლივი ფიზიკური და ფსიქიკური ძალადობა, ერთი ინდივიდის ან ჯგუფის მხრიდან, მეორე ინდივიდზე.</a:t>
            </a:r>
            <a:endParaRPr lang="en-US" sz="3600" dirty="0"/>
          </a:p>
        </p:txBody>
      </p:sp>
    </p:spTree>
    <p:extLst>
      <p:ext uri="{BB962C8B-B14F-4D97-AF65-F5344CB8AC3E}">
        <p14:creationId xmlns:p14="http://schemas.microsoft.com/office/powerpoint/2010/main" val="3946847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64"/>
            <a:ext cx="12192000" cy="1325563"/>
          </a:xfrm>
        </p:spPr>
        <p:txBody>
          <a:bodyPr>
            <a:normAutofit fontScale="90000"/>
          </a:bodyPr>
          <a:lstStyle/>
          <a:p>
            <a:r>
              <a:rPr lang="ka-GE" dirty="0" smtClean="0"/>
              <a:t>ბულინგი შეიძლება იყოს შემდეგნაირი:</a:t>
            </a:r>
            <a:endParaRPr lang="en-US" dirty="0"/>
          </a:p>
        </p:txBody>
      </p:sp>
      <p:sp>
        <p:nvSpPr>
          <p:cNvPr id="3" name="Text Placeholder 2"/>
          <p:cNvSpPr>
            <a:spLocks noGrp="1"/>
          </p:cNvSpPr>
          <p:nvPr>
            <p:ph type="body" idx="1"/>
          </p:nvPr>
        </p:nvSpPr>
        <p:spPr>
          <a:xfrm>
            <a:off x="2859880" y="1063229"/>
            <a:ext cx="5948939" cy="823912"/>
          </a:xfrm>
        </p:spPr>
        <p:txBody>
          <a:bodyPr>
            <a:normAutofit/>
          </a:bodyPr>
          <a:lstStyle/>
          <a:p>
            <a:r>
              <a:rPr lang="ka-GE" sz="4400" dirty="0" smtClean="0"/>
              <a:t>კიბერბულინგი:                 </a:t>
            </a:r>
            <a:endParaRPr lang="en-US" sz="4400" dirty="0"/>
          </a:p>
        </p:txBody>
      </p:sp>
      <p:sp>
        <p:nvSpPr>
          <p:cNvPr id="4" name="Content Placeholder 3"/>
          <p:cNvSpPr>
            <a:spLocks noGrp="1"/>
          </p:cNvSpPr>
          <p:nvPr>
            <p:ph sz="half" idx="2"/>
          </p:nvPr>
        </p:nvSpPr>
        <p:spPr>
          <a:xfrm>
            <a:off x="360218" y="2022763"/>
            <a:ext cx="6262255" cy="4166899"/>
          </a:xfrm>
        </p:spPr>
        <p:txBody>
          <a:bodyPr>
            <a:noAutofit/>
          </a:bodyPr>
          <a:lstStyle/>
          <a:p>
            <a:pPr marL="0" indent="0">
              <a:buNone/>
            </a:pPr>
            <a:r>
              <a:rPr lang="ka-GE" sz="2800" dirty="0" smtClean="0"/>
              <a:t>კიბერბულინგი - ციფრული ტექნოლოგიების გამოყენებით, ფარული ან აშკარა დაშინების მიზნით განხორციელებული ქმედებაა."კიბერბულინგში" მოიაზრება:სოციალურ ქსელებში შეურაცხმყოფელი ფოტოების ან ვიდეოს განთავსება, უხამსი ჭორების გავრცელება, მავნე მოკლეტექსტური შეტყობინებების გაგზავნა, სხვათა სახელით გვერდებისა და სოციალურ ქსელებში ანგარიშების შექმნა.</a:t>
            </a:r>
            <a:endParaRPr lang="en-US" sz="2800"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146492" y="2868046"/>
            <a:ext cx="4754562" cy="2476334"/>
          </a:xfrm>
        </p:spPr>
      </p:pic>
    </p:spTree>
    <p:extLst>
      <p:ext uri="{BB962C8B-B14F-4D97-AF65-F5344CB8AC3E}">
        <p14:creationId xmlns:p14="http://schemas.microsoft.com/office/powerpoint/2010/main" val="475253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290945"/>
            <a:ext cx="5971309" cy="1600200"/>
          </a:xfrm>
        </p:spPr>
        <p:txBody>
          <a:bodyPr>
            <a:normAutofit/>
          </a:bodyPr>
          <a:lstStyle/>
          <a:p>
            <a:r>
              <a:rPr lang="ka-GE" sz="4400" b="1" dirty="0" smtClean="0"/>
              <a:t>ფიზიკური ბულინგი</a:t>
            </a:r>
            <a:endParaRPr lang="en-US" sz="44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11373" y="2379085"/>
            <a:ext cx="3333750" cy="2381250"/>
          </a:xfrm>
        </p:spPr>
      </p:pic>
      <p:sp>
        <p:nvSpPr>
          <p:cNvPr id="4" name="Text Placeholder 3"/>
          <p:cNvSpPr>
            <a:spLocks noGrp="1"/>
          </p:cNvSpPr>
          <p:nvPr>
            <p:ph type="body" sz="half" idx="2"/>
          </p:nvPr>
        </p:nvSpPr>
        <p:spPr>
          <a:xfrm>
            <a:off x="706580" y="2025794"/>
            <a:ext cx="5056910" cy="3811588"/>
          </a:xfrm>
        </p:spPr>
        <p:txBody>
          <a:bodyPr>
            <a:noAutofit/>
          </a:bodyPr>
          <a:lstStyle/>
          <a:p>
            <a:r>
              <a:rPr lang="ka-GE" sz="2800" dirty="0" smtClean="0"/>
              <a:t>ფიზიკური ბულინგი - ბულინგის ყველაზე ძალადობრივი ფორმა, რომელიც გულისხმობს ფიზიკური ზიანის მიყენებას ან მის მცდელობას. მისი ფორმებია: დარტყმა, ხელის ან წიხლის კვრა, სხეულის სხვადასხვა სახის დაზიანება, პირადი ნივთების განზრახ დაზიანება და ა.შ.;</a:t>
            </a:r>
            <a:endParaRPr lang="en-US" sz="2800" dirty="0"/>
          </a:p>
        </p:txBody>
      </p:sp>
    </p:spTree>
    <p:extLst>
      <p:ext uri="{BB962C8B-B14F-4D97-AF65-F5344CB8AC3E}">
        <p14:creationId xmlns:p14="http://schemas.microsoft.com/office/powerpoint/2010/main" val="2331974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278" y="166255"/>
            <a:ext cx="6450157" cy="1230862"/>
          </a:xfrm>
        </p:spPr>
        <p:txBody>
          <a:bodyPr>
            <a:normAutofit/>
          </a:bodyPr>
          <a:lstStyle/>
          <a:p>
            <a:r>
              <a:rPr lang="ka-GE" sz="4000" b="1" dirty="0" smtClean="0"/>
              <a:t>ფსიქოლოგიური ბულინგი</a:t>
            </a:r>
            <a:endParaRPr lang="en-US" sz="40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5028" y="1688062"/>
            <a:ext cx="6565612" cy="3776002"/>
          </a:xfrm>
        </p:spPr>
      </p:pic>
      <p:sp>
        <p:nvSpPr>
          <p:cNvPr id="4" name="Text Placeholder 3"/>
          <p:cNvSpPr>
            <a:spLocks noGrp="1"/>
          </p:cNvSpPr>
          <p:nvPr>
            <p:ph type="body" sz="half" idx="2"/>
          </p:nvPr>
        </p:nvSpPr>
        <p:spPr>
          <a:xfrm>
            <a:off x="207816" y="1577225"/>
            <a:ext cx="5292437" cy="1609320"/>
          </a:xfrm>
        </p:spPr>
        <p:txBody>
          <a:bodyPr>
            <a:noAutofit/>
          </a:bodyPr>
          <a:lstStyle/>
          <a:p>
            <a:r>
              <a:rPr lang="ka-GE" sz="2400" dirty="0" smtClean="0"/>
              <a:t>ემოციური ძალადობა გულისხმობს ბავშვთან მუდმივად ისეთი ურთიერთობის ფორმების გამოყენებას, რომელიც იწვევს ემოციურ ტკივილს. ასეთი ურთიერთობის ფორმებში შეიძლება შედიოდეს: დაცინვა და დამცინავი სახელებით მიმართვა</a:t>
            </a:r>
          </a:p>
          <a:p>
            <a:r>
              <a:rPr lang="ka-GE" sz="2400" dirty="0" smtClean="0"/>
              <a:t>სიტყვიერი შეურაცხოფა, მუდმივად გაკრიტიკება- ბავშვის მუდმივი დამცირება, დაცინვა, კრიტიკა, შერცხვენა (განსაკუთრებით სხვების თანდასწრებით) და ყვირილი და ა.შ</a:t>
            </a:r>
            <a:endParaRPr lang="en-US" sz="2400" dirty="0"/>
          </a:p>
        </p:txBody>
      </p:sp>
    </p:spTree>
    <p:extLst>
      <p:ext uri="{BB962C8B-B14F-4D97-AF65-F5344CB8AC3E}">
        <p14:creationId xmlns:p14="http://schemas.microsoft.com/office/powerpoint/2010/main" val="35557873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674"/>
            <a:ext cx="11485418" cy="1274618"/>
          </a:xfrm>
        </p:spPr>
        <p:txBody>
          <a:bodyPr/>
          <a:lstStyle/>
          <a:p>
            <a:r>
              <a:rPr lang="ka-GE" dirty="0" smtClean="0"/>
              <a:t>                      როგორ ვებრძოლოთ ბულინგს?</a:t>
            </a:r>
            <a:endParaRPr lang="en-US" dirty="0"/>
          </a:p>
        </p:txBody>
      </p:sp>
      <p:sp>
        <p:nvSpPr>
          <p:cNvPr id="4" name="Text Placeholder 3"/>
          <p:cNvSpPr>
            <a:spLocks noGrp="1"/>
          </p:cNvSpPr>
          <p:nvPr>
            <p:ph type="body" sz="half" idx="2"/>
          </p:nvPr>
        </p:nvSpPr>
        <p:spPr>
          <a:xfrm>
            <a:off x="69275" y="1717964"/>
            <a:ext cx="6664034" cy="5195454"/>
          </a:xfrm>
        </p:spPr>
        <p:txBody>
          <a:bodyPr>
            <a:noAutofit/>
          </a:bodyPr>
          <a:lstStyle/>
          <a:p>
            <a:r>
              <a:rPr lang="ka-GE" sz="2400" dirty="0" smtClean="0"/>
              <a:t>არსებობს ანტიბულინგური ქცევის სამი ალგორითმი:</a:t>
            </a:r>
          </a:p>
          <a:p>
            <a:r>
              <a:rPr lang="ka-GE" sz="2400" dirty="0" smtClean="0"/>
              <a:t>1.            როცა ხედავ გამოვლინებას, ეუბნები, რომ გაჩერდეს.</a:t>
            </a:r>
          </a:p>
          <a:p>
            <a:r>
              <a:rPr lang="ka-GE" sz="2400" dirty="0" smtClean="0"/>
              <a:t>2.            მეორე ნაბიჯია, როცა ემიჯნები, არ ჰყვები, გვერდზე გადიხარ. ბულინგის გამტარებელი ამ დროს განიარაღებული რჩება.</a:t>
            </a:r>
          </a:p>
          <a:p>
            <a:r>
              <a:rPr lang="ka-GE" sz="2400" dirty="0" smtClean="0"/>
              <a:t>3.           თუ ეს არ ჭრის, ატყობინებ შენს საიმედო, უფროს ადამიანს.</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350" y="1717964"/>
            <a:ext cx="3740461" cy="4063472"/>
          </a:xfrm>
          <a:prstGeom prst="rect">
            <a:avLst/>
          </a:prstGeom>
        </p:spPr>
      </p:pic>
    </p:spTree>
    <p:extLst>
      <p:ext uri="{BB962C8B-B14F-4D97-AF65-F5344CB8AC3E}">
        <p14:creationId xmlns:p14="http://schemas.microsoft.com/office/powerpoint/2010/main" val="2219194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playback">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512579" y="1178791"/>
            <a:ext cx="7200900" cy="4051300"/>
          </a:xfrm>
        </p:spPr>
      </p:pic>
    </p:spTree>
    <p:extLst>
      <p:ext uri="{BB962C8B-B14F-4D97-AF65-F5344CB8AC3E}">
        <p14:creationId xmlns:p14="http://schemas.microsoft.com/office/powerpoint/2010/main" val="3348773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100000">
                <p:cTn id="7"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836" y="374073"/>
            <a:ext cx="5943600" cy="692727"/>
          </a:xfrm>
        </p:spPr>
        <p:txBody>
          <a:bodyPr/>
          <a:lstStyle/>
          <a:p>
            <a:r>
              <a:rPr lang="ka-GE" dirty="0" smtClean="0"/>
              <a:t>წიგნი ბულინგზე-ილაპარაკე</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46473" y="1066800"/>
            <a:ext cx="3380508" cy="4946071"/>
          </a:xfrm>
        </p:spPr>
      </p:pic>
      <p:sp>
        <p:nvSpPr>
          <p:cNvPr id="4" name="Text Placeholder 3"/>
          <p:cNvSpPr>
            <a:spLocks noGrp="1"/>
          </p:cNvSpPr>
          <p:nvPr>
            <p:ph type="body" sz="half" idx="2"/>
          </p:nvPr>
        </p:nvSpPr>
        <p:spPr>
          <a:xfrm>
            <a:off x="235526" y="1288473"/>
            <a:ext cx="7910947" cy="5569527"/>
          </a:xfrm>
        </p:spPr>
        <p:txBody>
          <a:bodyPr>
            <a:noAutofit/>
          </a:bodyPr>
          <a:lstStyle/>
          <a:p>
            <a:r>
              <a:rPr lang="ka-GE" sz="2400" dirty="0"/>
              <a:t>ილაპარაკე - 15 წლის </a:t>
            </a:r>
            <a:r>
              <a:rPr lang="ka-GE" sz="2400" dirty="0" smtClean="0"/>
              <a:t>მ</a:t>
            </a:r>
            <a:r>
              <a:rPr lang="ka-GE" sz="2400" dirty="0"/>
              <a:t>ცხოვრებაში ნამდვილი საშინელება დაიწყო. შეშინებული და სრულიად გარიყული გოგონა გადაწყვეტს, არ ილაპარაკოს და უთქმელად მოითმინოს გარშემომყოფებისგან </a:t>
            </a:r>
            <a:r>
              <a:rPr lang="ka-GE" sz="2400" dirty="0" smtClean="0"/>
              <a:t>ელინდა </a:t>
            </a:r>
            <a:r>
              <a:rPr lang="ka-GE" sz="2400" dirty="0"/>
              <a:t>სორდინომ საზაფხულო წვეულებაზე პოლიცია გამოიძახა. სასწავლო წლის პირველივე დღეს კი ხვდება, რომ მის </a:t>
            </a:r>
            <a:r>
              <a:rPr lang="ka-GE" sz="2400" dirty="0" smtClean="0"/>
              <a:t>დამცირება</a:t>
            </a:r>
            <a:r>
              <a:rPr lang="ka-GE" sz="2400" dirty="0"/>
              <a:t>, შეურაცხყოფა, ბულინგი... წიგნი მკითხველში მძაფრ ემოციებს იწვევს, რადგან თინეიჯერი გოგონას განცდები და შეგრძნებები ძალიან რეალისტურადაა გადმოცემული. ეს ალბათ იმის დამსახურებაა, რომ ავტორმა, ლორი ჰოლც ენედერსონმა მასში საკუთარი ისტორია გააცოცხლა. რომანის მიხედვით 2004 წელს ფილმიც გადაიღეს, რომელშიც მთავარ როლს კრისტენ სტიუარტი თამაშობს.</a:t>
            </a:r>
            <a:endParaRPr lang="en-US" sz="2400" dirty="0"/>
          </a:p>
        </p:txBody>
      </p:sp>
    </p:spTree>
    <p:extLst>
      <p:ext uri="{BB962C8B-B14F-4D97-AF65-F5344CB8AC3E}">
        <p14:creationId xmlns:p14="http://schemas.microsoft.com/office/powerpoint/2010/main" val="3653834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dirty="0" smtClean="0"/>
              <a:t>   </a:t>
            </a:r>
            <a:r>
              <a:rPr lang="ka-GE" sz="4400" dirty="0" smtClean="0"/>
              <a:t>მე ვირჩევ ჩარევას, ჩაერიე შენც ერთად ვებრძოლოთ ბულინგს  მოვახდონოთ                                 ბულინგის პრევენცია</a:t>
            </a:r>
            <a:r>
              <a:rPr lang="ka-GE"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1468" y="2410915"/>
            <a:ext cx="4035159" cy="4051300"/>
          </a:xfrm>
        </p:spPr>
      </p:pic>
    </p:spTree>
    <p:extLst>
      <p:ext uri="{BB962C8B-B14F-4D97-AF65-F5344CB8AC3E}">
        <p14:creationId xmlns:p14="http://schemas.microsoft.com/office/powerpoint/2010/main" val="373856834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297</TotalTime>
  <Words>365</Words>
  <Application>Microsoft Office PowerPoint</Application>
  <PresentationFormat>Widescreen</PresentationFormat>
  <Paragraphs>27</Paragraphs>
  <Slides>12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Rockwell</vt:lpstr>
      <vt:lpstr>Rockwell Condensed</vt:lpstr>
      <vt:lpstr>Wingdings</vt:lpstr>
      <vt:lpstr>Wood Type</vt:lpstr>
      <vt:lpstr>„ბულინგი“</vt:lpstr>
      <vt:lpstr>რა არის ბულინგი?</vt:lpstr>
      <vt:lpstr>ბულინგი შეიძლება იყოს შემდეგნაირი:</vt:lpstr>
      <vt:lpstr>ფიზიკური ბულინგი</vt:lpstr>
      <vt:lpstr>ფსიქოლოგიური ბულინგი</vt:lpstr>
      <vt:lpstr>                      როგორ ვებრძოლოთ ბულინგს?</vt:lpstr>
      <vt:lpstr>PowerPoint Presentation</vt:lpstr>
      <vt:lpstr>წიგნი ბულინგზე-ილაპარაკე</vt:lpstr>
      <vt:lpstr>   მე ვირჩევ ჩარევას, ჩაერიე შენც ერთად ვებრძოლოთ ბულინგს  მოვახდონოთ                                 ბულინგის პრევენცია!</vt:lpstr>
      <vt:lpstr>იყავი მეგობარი შეამცირე       ბულინგი ეს შენ შეგიძლია!</vt:lpstr>
      <vt:lpstr>ერთად ვუთხრათ არა ბულინგს!</vt:lpstr>
      <vt:lpstr>მადლობა ყურდღებისთვის!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ბულინგი</dc:title>
  <dc:creator>user</dc:creator>
  <cp:lastModifiedBy>user</cp:lastModifiedBy>
  <cp:revision>24</cp:revision>
  <dcterms:created xsi:type="dcterms:W3CDTF">2020-11-27T12:21:34Z</dcterms:created>
  <dcterms:modified xsi:type="dcterms:W3CDTF">2020-11-29T16:49:20Z</dcterms:modified>
</cp:coreProperties>
</file>