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66"/>
      </p:cViewPr>
      <p:guideLst/>
    </p:cSldViewPr>
  </p:slideViewPr>
  <p:notesTextViewPr>
    <p:cViewPr>
      <p:scale>
        <a:sx n="1" d="1"/>
        <a:sy n="1" d="1"/>
      </p:scale>
      <p:origin x="0" y="0"/>
    </p:cViewPr>
  </p:notesTextViewPr>
  <p:gridSpacing cx="76200" cy="76200"/>
</p:viewPr>
</file>

<file path=docProps/app.xml><?xml version="1.0" encoding="utf-8"?>
<Properties xmlns="http://schemas.openxmlformats.org/officeDocument/2006/extended-properties" xmlns:vt="http://schemas.openxmlformats.org/officeDocument/2006/docPropsVTypes">
  <Template>Ion</Template>
  <TotalTime>47</TotalTime>
  <Words>668</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Sylfaen</vt:lpstr>
      <vt:lpstr>Wingdings 3</vt:lpstr>
      <vt:lpstr>Ion</vt:lpstr>
      <vt:lpstr>ფეხბურთი</vt:lpstr>
      <vt:lpstr>პროექტული სწავლება</vt:lpstr>
      <vt:lpstr>   პროექტის ორეზენტაციისას ხასგასმით                         უნდა წარმოჩნდეს:      </vt:lpstr>
      <vt:lpstr> ფეხბურთის წარმოშობისა და განვითარების მოკლე                                       ისტორია ზუსტად არავინ უწყის, თუ სად და როდის ჩაისახა ფეხბურთი. თამაშის თანამედროვე ფორმატი, რომლის მიხედვითაც ერთმანეთს შეზღუდულ სივრცეში ორი, თერთმეტ–თერთმეტი მობურთალისგან შემდგარი გუნდი უპირისპირდება, დიდ ბრიტანეთში XIX საუკუნეში ჩამოყალიბდა. თუმცა არსებობს იმის დოკუმენტური მტკიცებულებანი, რომ რაღაცით ფეხბურთის მსგავს ბურთაობას ჯერ კიდევ ძველ ჩინეთში თამაშობდნენ, თანაც – რამდენიმე საუკუნით ადერე იმაზე, ვიდრე იულიუს კეისრის ლეგიონერები ბრიტანეთში “ჰარპასტუმს” – ბურთაობის რომაულ ნაირსახეობას შეიტანდნენ. ხანის დინასტიის ერთ–ერთი ჩვენწელთაღრიცხვამდელ სამხედრო სახელმძღვანელოში სხვა ფიზიკურ ვარჯიშთა გვერდით აღწერილია ერთგვარი თამაში, რომელსაც “ცუ ჩუ” ანუ იმის გათვალისწინებით, რომ “ცუ” ჩინურად ფეხით დარტყმას ნიშნავს, ხოლო “ჩუ” ტყავის გასატენ ბურთს თითქმის “ფეხბურთი” ეწოდებოდა. ამ თამაშის გასამართად ბამბულის ორ, ათი მეტრის სიგრძის ჭოკს შორის გააბამდნენ აბრეშუმის ბადეს, რომელსაც შუაშიც 30–40 სანტიმეტრიანი ხვრელი ჰქონდა. ორი მოწინააღმდეგე გუნდის მოთამაშეებს, რიგ–რიგობით უნდა ეცადათ ბუმბულითა და თივით გატენილი ტყავის ბურთის ამ ხვრელში გატარება. ამავე ტამაშის ერთ–ერთ ვარიანტში კი ბურთის გასატანად მოედანზე გამოსულ მოთამაშეს მოწინააღმდეგე გუნდის მოთამაშენი ხელს უშლიდნენ. დამრტყმელს შეეძლო ფეხები. მკერდი ან მხრები გამოეყენებინა, ხელების გამოყენება კი აკრძალული იყო. ასეთი ვერსიით თამაშუ უკვე მართლაც ძალიან წააგავდა თანამედროვე ფეხბურთს. “ცუ ჩუში” გამარჯვებულებს ყვავილებით, ხილით, ღვინითა და ვერცხლის თასებით აჯილდოვებდნენ. განსაკუთრებით დახვეწილ მოთამაშეებს “სამსახურეობრივ კიბეზე” დაწინაურებაც კი ელოდათ. ცნობილია ისეთი შემთხვევაც, რომ “ცუ ჩუს” ერთ–ერთ ოსტატს წარმატებული შეხვედრის შემდეგ იმპერატორმა მყისვე მხედართმთავრობა უბოძა. რაც შეეხება დამარცხებული გუნდის კაპიტანს, მას ჩვეულებრივ საჯაროდ სცემდნენ ხოლმე. </vt:lpstr>
      <vt:lpstr>       ფეხბურთის განვითარება საქართველოში</vt:lpstr>
      <vt:lpstr>          ზოგადი ინფორმაცია ფეხბურთზე</vt:lpstr>
      <vt:lpstr>                             ფაქტები ფეხბურთზე</vt:lpstr>
      <vt:lpstr>                         ფიფა</vt:lpstr>
      <vt:lpstr>                     ჯგუფის აზრი</vt:lpstr>
      <vt:lpstr>           გმადლობთ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ფეხბურთი</dc:title>
  <dc:creator>saba</dc:creator>
  <cp:lastModifiedBy>saba</cp:lastModifiedBy>
  <cp:revision>5</cp:revision>
  <dcterms:created xsi:type="dcterms:W3CDTF">2020-11-24T17:16:40Z</dcterms:created>
  <dcterms:modified xsi:type="dcterms:W3CDTF">2020-11-24T18:04:21Z</dcterms:modified>
</cp:coreProperties>
</file>