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6/19/2019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3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6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6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6/19/2019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1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71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2" r:id="rId5"/>
    <p:sldLayoutId id="2147483748" r:id="rId6"/>
    <p:sldLayoutId id="2147483749" r:id="rId7"/>
    <p:sldLayoutId id="2147483739" r:id="rId8"/>
    <p:sldLayoutId id="2147483740" r:id="rId9"/>
    <p:sldLayoutId id="2147483741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onne_(Heraldik)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t.wikipedia.org/wiki/Rosa_(araldica)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5223D5-4521-46A2-A909-74365F2B0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3" r="5653" b="-1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84BD4-3503-4523-930C-FC7421BF4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524" y="1340361"/>
            <a:ext cx="3729162" cy="3341700"/>
          </a:xfrm>
        </p:spPr>
        <p:txBody>
          <a:bodyPr>
            <a:normAutofit/>
          </a:bodyPr>
          <a:lstStyle/>
          <a:p>
            <a:r>
              <a:rPr lang="ka-GE" sz="3600" dirty="0">
                <a:solidFill>
                  <a:schemeClr val="tx1"/>
                </a:solidFill>
              </a:rPr>
              <a:t>პროექტი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ABD65-3066-4BAC-98D9-E04A0166A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284" y="4731476"/>
            <a:ext cx="3793642" cy="970905"/>
          </a:xfrm>
        </p:spPr>
        <p:txBody>
          <a:bodyPr>
            <a:normAutofit/>
          </a:bodyPr>
          <a:lstStyle/>
          <a:p>
            <a:r>
              <a:rPr lang="ka-GE" sz="2800" dirty="0">
                <a:solidFill>
                  <a:schemeClr val="tx1"/>
                </a:solidFill>
              </a:rPr>
              <a:t>,,უპასუხე  სკოლას“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6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BF87-3E66-479C-9677-5E9056F7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/>
              <a:t>გახარებული ბაშვები</a:t>
            </a:r>
            <a:br>
              <a:rPr lang="ka-GE" dirty="0"/>
            </a:br>
            <a:r>
              <a:rPr lang="ka-GE" dirty="0"/>
              <a:t>ბებია და შვილიშვილი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1A25DF-7C5F-4D33-AD0A-DF7AC7AE30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9" y="2343874"/>
            <a:ext cx="3129434" cy="326753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4AE435-41ED-4EEB-AD62-9AFD54FEA5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06" y="2343872"/>
            <a:ext cx="3149987" cy="35931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79AA75-8BBB-4921-B403-F35EA6AC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076" y="2343873"/>
            <a:ext cx="2771775" cy="35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8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D9B7-7B61-4515-B1ED-648E3EC3E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გახარებული ბავშვები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B12489-3614-436A-BC54-77D1BBD512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2103596"/>
            <a:ext cx="2888974" cy="363165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6FEAC6-6DB2-4C01-994A-DAFAFCA9A9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68" y="2103596"/>
            <a:ext cx="3206602" cy="37480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1FECB-72E7-4AC8-A07B-078CF12C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849" y="2155757"/>
            <a:ext cx="3458818" cy="36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CF42C-FA88-4E2B-AD1D-C5C13D64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401" y="1064391"/>
            <a:ext cx="3707296" cy="3752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7234C-9342-40E3-A8A6-A6FC049B84B4}"/>
              </a:ext>
            </a:extLst>
          </p:cNvPr>
          <p:cNvSpPr txBox="1"/>
          <p:nvPr/>
        </p:nvSpPr>
        <p:spPr>
          <a:xfrm>
            <a:off x="851452" y="6296903"/>
            <a:ext cx="4263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de.wikipedia.org/wiki/Sonne_(Heraldik)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88BAC-AC23-478B-8145-8343E5BFC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17294" y="1272208"/>
            <a:ext cx="4263887" cy="375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A6539-EED4-42A9-9FD8-69099AEACB44}"/>
              </a:ext>
            </a:extLst>
          </p:cNvPr>
          <p:cNvSpPr txBox="1"/>
          <p:nvPr/>
        </p:nvSpPr>
        <p:spPr>
          <a:xfrm>
            <a:off x="6559825" y="6332431"/>
            <a:ext cx="54201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://it.wikipedia.org/wiki/Rosa_(araldica)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ECDA7346-ACF8-4B94-9C10-2AA5A5F18866}"/>
              </a:ext>
            </a:extLst>
          </p:cNvPr>
          <p:cNvSpPr/>
          <p:nvPr/>
        </p:nvSpPr>
        <p:spPr>
          <a:xfrm>
            <a:off x="4025348" y="1566165"/>
            <a:ext cx="3707296" cy="3458817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400" b="1" dirty="0">
                <a:solidFill>
                  <a:schemeClr val="tx1"/>
                </a:solidFill>
              </a:rPr>
              <a:t>გმადლობთ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E27F-0819-4175-93A2-34F6756B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2019 წლის 13 ივნისი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60E9E1-D333-40BC-8DEE-5D8EF873CF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1071"/>
            <a:ext cx="4664075" cy="237282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4D1291-551C-4ADB-B9B0-2F8F4CA185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9913" y="2573338"/>
            <a:ext cx="3746500" cy="2809875"/>
          </a:xfrm>
        </p:spPr>
      </p:pic>
    </p:spTree>
    <p:extLst>
      <p:ext uri="{BB962C8B-B14F-4D97-AF65-F5344CB8AC3E}">
        <p14:creationId xmlns:p14="http://schemas.microsoft.com/office/powerpoint/2010/main" val="153555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665E-757C-4824-B386-48675354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642594"/>
            <a:ext cx="10369826" cy="1371600"/>
          </a:xfrm>
        </p:spPr>
        <p:txBody>
          <a:bodyPr>
            <a:normAutofit/>
          </a:bodyPr>
          <a:lstStyle/>
          <a:p>
            <a:pPr algn="ctr"/>
            <a:r>
              <a:rPr lang="ka-GE" sz="7200" b="1" dirty="0"/>
              <a:t>ჟ ი უ რ ი</a:t>
            </a:r>
            <a:endParaRPr lang="en-US" sz="7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AD6B74-5303-4E9C-88D9-79948CBE6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932" y="2079159"/>
            <a:ext cx="4270064" cy="4320209"/>
          </a:xfrm>
        </p:spPr>
      </p:pic>
    </p:spTree>
    <p:extLst>
      <p:ext uri="{BB962C8B-B14F-4D97-AF65-F5344CB8AC3E}">
        <p14:creationId xmlns:p14="http://schemas.microsoft.com/office/powerpoint/2010/main" val="251512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DF9F-0849-462D-8A5A-09B92159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გ უ ნ დ ე ბ 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F0AF9-49AB-4785-8782-A5EE5EC0BF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487" y="2502248"/>
            <a:ext cx="3746500" cy="28098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2B1389-26C9-406E-A5FC-94F50A368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967" y="2379942"/>
            <a:ext cx="3746500" cy="305448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421B6-C371-4EA4-96E6-3A7EB4A5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008" y="2033934"/>
            <a:ext cx="3858039" cy="38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6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5501-9A87-4905-9437-EA63A6B5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გ უ ნ დ ე ბ 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C41CD2-BA1E-4052-BEB0-EF6CF2F47C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0274" y="2238653"/>
            <a:ext cx="3746500" cy="347924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4ED1EF-432E-4791-8B9E-2749D48A2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592" y="2179017"/>
            <a:ext cx="3746500" cy="3598518"/>
          </a:xfrm>
        </p:spPr>
      </p:pic>
    </p:spTree>
    <p:extLst>
      <p:ext uri="{BB962C8B-B14F-4D97-AF65-F5344CB8AC3E}">
        <p14:creationId xmlns:p14="http://schemas.microsoft.com/office/powerpoint/2010/main" val="380591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A364-7EC4-44C5-821C-16AAD3E9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მ შ ო ბ ლ ე ბ 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B61FFE-B3F2-4985-AD64-78FC102B0B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143" y="2388775"/>
            <a:ext cx="3933964" cy="28098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34B5CF-859B-4D3F-A268-B5810DBEDE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493" y="2279377"/>
            <a:ext cx="3933965" cy="30286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A91C-0E1B-4631-BC5F-8BE8D9DFE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923" y="1826730"/>
            <a:ext cx="3644348" cy="39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4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F16A-1BD4-4BD2-AF97-392B4D03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/>
              <a:t>ჟიურის წევრი (მშობელი) აჯილდოებს</a:t>
            </a:r>
            <a:br>
              <a:rPr lang="ka-GE" dirty="0"/>
            </a:br>
            <a:r>
              <a:rPr lang="ka-GE" dirty="0"/>
              <a:t>გამარჯვებულ გუნდს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8E9A92-B803-400A-BF24-34D18FF18D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7264" y="2345014"/>
            <a:ext cx="3746500" cy="32665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353AEA-907B-4D6A-AE1D-605312A8D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1589" y="2345014"/>
            <a:ext cx="3746500" cy="3266523"/>
          </a:xfrm>
        </p:spPr>
      </p:pic>
    </p:spTree>
    <p:extLst>
      <p:ext uri="{BB962C8B-B14F-4D97-AF65-F5344CB8AC3E}">
        <p14:creationId xmlns:p14="http://schemas.microsoft.com/office/powerpoint/2010/main" val="822054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0DDB-3747-4C4B-8074-FA3A00CB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ჟიური აჯილდოებს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8A72-51C0-4524-8962-8FAED8571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626" y="2074334"/>
            <a:ext cx="5181600" cy="640080"/>
          </a:xfrm>
        </p:spPr>
        <p:txBody>
          <a:bodyPr>
            <a:normAutofit/>
          </a:bodyPr>
          <a:lstStyle/>
          <a:p>
            <a:r>
              <a:rPr lang="ka-GE" dirty="0"/>
              <a:t>საუჯეთესო მოთამაშეს      ჟიურის სიმპათიას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87E778-118E-45E6-B3BB-9B267E6339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4849" y="3169842"/>
            <a:ext cx="3162300" cy="23717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AAC262-D764-4978-B152-AC2746626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ka-GE" dirty="0"/>
              <a:t>საუკეთესო კაპიტანს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7436A60-D5F5-4079-9F0C-8527EAF9E3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334" y="3282054"/>
            <a:ext cx="3162300" cy="237172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798225-0BA9-439E-8F11-E5E25E6B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096" y="2818729"/>
            <a:ext cx="2722808" cy="31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FCB3-D172-4A35-A73D-E606D2C5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გახარებული ბავშვები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8A08DC-7B5F-41A5-8A57-558E4C2C58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28453"/>
            <a:ext cx="4664075" cy="349805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79CAE10-6B58-451B-9D1D-5A4BE98DE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96" y="2272268"/>
            <a:ext cx="4172532" cy="3410426"/>
          </a:xfrm>
        </p:spPr>
      </p:pic>
    </p:spTree>
    <p:extLst>
      <p:ext uri="{BB962C8B-B14F-4D97-AF65-F5344CB8AC3E}">
        <p14:creationId xmlns:p14="http://schemas.microsoft.com/office/powerpoint/2010/main" val="4099605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77</Words>
  <Application>Microsoft Office PowerPoint</Application>
  <PresentationFormat>Widescreen</PresentationFormat>
  <Paragraphs>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Garamond</vt:lpstr>
      <vt:lpstr>Sylfaen</vt:lpstr>
      <vt:lpstr>SavonVTI</vt:lpstr>
      <vt:lpstr>პროექტი</vt:lpstr>
      <vt:lpstr>2019 წლის 13 ივნისი</vt:lpstr>
      <vt:lpstr>ჟ ი უ რ ი</vt:lpstr>
      <vt:lpstr>გ უ ნ დ ე ბ ი</vt:lpstr>
      <vt:lpstr>გ უ ნ დ ე ბ ი</vt:lpstr>
      <vt:lpstr>მ შ ო ბ ლ ე ბ ი</vt:lpstr>
      <vt:lpstr>ჟიურის წევრი (მშობელი) აჯილდოებს გამარჯვებულ გუნდს</vt:lpstr>
      <vt:lpstr>ჟიური აჯილდოებს</vt:lpstr>
      <vt:lpstr>გახარებული ბავშვები</vt:lpstr>
      <vt:lpstr>გახარებული ბაშვები ბებია და შვილიშვილი</vt:lpstr>
      <vt:lpstr>გახარებული ბავშვები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პროექტი</dc:title>
  <dc:creator>STUDENT</dc:creator>
  <cp:lastModifiedBy>STUDENT</cp:lastModifiedBy>
  <cp:revision>9</cp:revision>
  <dcterms:created xsi:type="dcterms:W3CDTF">2019-06-19T16:48:20Z</dcterms:created>
  <dcterms:modified xsi:type="dcterms:W3CDTF">2019-06-19T18:41:41Z</dcterms:modified>
</cp:coreProperties>
</file>