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9" r:id="rId4"/>
    <p:sldId id="257" r:id="rId5"/>
    <p:sldId id="258" r:id="rId6"/>
    <p:sldId id="262" r:id="rId7"/>
    <p:sldId id="260" r:id="rId8"/>
    <p:sldId id="263" r:id="rId9"/>
    <p:sldId id="264" r:id="rId10"/>
    <p:sldId id="265" r:id="rId11"/>
    <p:sldId id="266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94660"/>
  </p:normalViewPr>
  <p:slideViewPr>
    <p:cSldViewPr>
      <p:cViewPr varScale="1">
        <p:scale>
          <a:sx n="69" d="100"/>
          <a:sy n="69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სსიპ</a:t>
            </a:r>
            <a:r>
              <a:rPr lang="ru-RU" sz="2400" dirty="0" smtClean="0"/>
              <a:t> </a:t>
            </a:r>
            <a:r>
              <a:rPr lang="ru-RU" sz="2400" dirty="0" err="1" smtClean="0"/>
              <a:t>წალკის</a:t>
            </a:r>
            <a:r>
              <a:rPr lang="ru-RU" sz="2400" dirty="0" smtClean="0"/>
              <a:t> </a:t>
            </a:r>
            <a:r>
              <a:rPr lang="ru-RU" sz="2400" dirty="0" err="1" smtClean="0"/>
              <a:t>მუნიციპალიტეტის</a:t>
            </a:r>
            <a:r>
              <a:rPr lang="ru-RU" sz="2400" dirty="0" smtClean="0"/>
              <a:t>  </a:t>
            </a:r>
            <a:r>
              <a:rPr lang="ru-RU" sz="2400" dirty="0" err="1" smtClean="0"/>
              <a:t>სოფელ</a:t>
            </a:r>
            <a:r>
              <a:rPr lang="ru-RU" sz="2400" dirty="0" smtClean="0"/>
              <a:t>  </a:t>
            </a:r>
            <a:r>
              <a:rPr lang="ru-RU" sz="2400" dirty="0" err="1" smtClean="0"/>
              <a:t>დაშბაშის</a:t>
            </a:r>
            <a:r>
              <a:rPr lang="ru-RU" sz="2400" dirty="0" smtClean="0"/>
              <a:t>  </a:t>
            </a:r>
            <a:r>
              <a:rPr lang="ru-RU" sz="2400" dirty="0" err="1" smtClean="0"/>
              <a:t>საჯარო</a:t>
            </a:r>
            <a:r>
              <a:rPr lang="ru-RU" sz="2400" dirty="0" smtClean="0"/>
              <a:t> </a:t>
            </a:r>
            <a:r>
              <a:rPr lang="ru-RU" sz="2400" dirty="0" err="1" smtClean="0"/>
              <a:t>სკოლა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პრეზენტაცია</a:t>
            </a:r>
            <a:r>
              <a:rPr lang="ru-RU" sz="2800" dirty="0" smtClean="0">
                <a:solidFill>
                  <a:srgbClr val="FF0000"/>
                </a:solidFill>
              </a:rPr>
              <a:t> ,,</a:t>
            </a:r>
            <a:r>
              <a:rPr lang="ru-RU" sz="2800" dirty="0" err="1" smtClean="0">
                <a:solidFill>
                  <a:srgbClr val="FF0000"/>
                </a:solidFill>
              </a:rPr>
              <a:t>დედამიწა</a:t>
            </a:r>
            <a:r>
              <a:rPr lang="ru-RU" sz="2800" dirty="0" smtClean="0">
                <a:solidFill>
                  <a:srgbClr val="FF0000"/>
                </a:solidFill>
              </a:rPr>
              <a:t>  </a:t>
            </a:r>
            <a:r>
              <a:rPr lang="ru-RU" sz="2800" dirty="0" err="1" smtClean="0">
                <a:solidFill>
                  <a:srgbClr val="FF0000"/>
                </a:solidFill>
              </a:rPr>
              <a:t>ჩვენი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სახლია</a:t>
            </a:r>
            <a:r>
              <a:rPr lang="ru-RU" sz="2800" dirty="0" smtClean="0">
                <a:solidFill>
                  <a:srgbClr val="FF0000"/>
                </a:solidFill>
              </a:rPr>
              <a:t>’’</a:t>
            </a:r>
          </a:p>
          <a:p>
            <a:r>
              <a:rPr lang="ru-RU" sz="2800" dirty="0" err="1" smtClean="0">
                <a:solidFill>
                  <a:srgbClr val="FF0000"/>
                </a:solidFill>
              </a:rPr>
              <a:t>მასწავლებელი</a:t>
            </a:r>
            <a:r>
              <a:rPr lang="ru-RU" sz="2800" dirty="0" smtClean="0">
                <a:solidFill>
                  <a:srgbClr val="FF0000"/>
                </a:solidFill>
              </a:rPr>
              <a:t>: </a:t>
            </a:r>
            <a:r>
              <a:rPr lang="ru-RU" sz="2800" dirty="0" err="1" smtClean="0">
                <a:solidFill>
                  <a:srgbClr val="FF0000"/>
                </a:solidFill>
              </a:rPr>
              <a:t>ლუსინე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კალაჩიან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მე-3 </a:t>
            </a:r>
            <a:r>
              <a:rPr lang="ru-RU" sz="2800" dirty="0" err="1" smtClean="0">
                <a:solidFill>
                  <a:srgbClr val="FF0000"/>
                </a:solidFill>
              </a:rPr>
              <a:t>კლასის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მოსწავლეები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923928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57630"/>
            <a:ext cx="4320480" cy="328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5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>
                <a:solidFill>
                  <a:srgbClr val="FF0000"/>
                </a:solidFill>
              </a:rPr>
              <a:t> მადლობა  ყურადღებისთვის!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4896544" cy="32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0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0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14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0"/>
            <a:ext cx="9144000" cy="68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7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9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25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სსიპ წალკის მუნიციპალიტეტის  სოფელ  დაშბაშის  საჯარო სკოლა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მადლობა  ყურადღებისთვის!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2020-03-05T14:04:46Z</dcterms:created>
  <dcterms:modified xsi:type="dcterms:W3CDTF">2020-10-21T19:07:03Z</dcterms:modified>
</cp:coreProperties>
</file>