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D29503E-DBE9-4303-AD3D-B082902442D1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AA2DDD9-2B3D-48E5-BB80-405BD62F58F7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12558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503E-DBE9-4303-AD3D-B082902442D1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2DDD9-2B3D-48E5-BB80-405BD62F5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186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503E-DBE9-4303-AD3D-B082902442D1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2DDD9-2B3D-48E5-BB80-405BD62F5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858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503E-DBE9-4303-AD3D-B082902442D1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2DDD9-2B3D-48E5-BB80-405BD62F5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815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29503E-DBE9-4303-AD3D-B082902442D1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AA2DDD9-2B3D-48E5-BB80-405BD62F58F7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5055573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503E-DBE9-4303-AD3D-B082902442D1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2DDD9-2B3D-48E5-BB80-405BD62F5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536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503E-DBE9-4303-AD3D-B082902442D1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2DDD9-2B3D-48E5-BB80-405BD62F5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8922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503E-DBE9-4303-AD3D-B082902442D1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2DDD9-2B3D-48E5-BB80-405BD62F5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940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503E-DBE9-4303-AD3D-B082902442D1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2DDD9-2B3D-48E5-BB80-405BD62F5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60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7D29503E-DBE9-4303-AD3D-B082902442D1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AAA2DDD9-2B3D-48E5-BB80-405BD62F58F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05484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7D29503E-DBE9-4303-AD3D-B082902442D1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AAA2DDD9-2B3D-48E5-BB80-405BD62F5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97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D29503E-DBE9-4303-AD3D-B082902442D1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AA2DDD9-2B3D-48E5-BB80-405BD62F58F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81471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E0B1D-727D-4A64-81CD-00E57F4724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87826"/>
            <a:ext cx="9144000" cy="1630016"/>
          </a:xfrm>
        </p:spPr>
        <p:txBody>
          <a:bodyPr>
            <a:normAutofit fontScale="90000"/>
          </a:bodyPr>
          <a:lstStyle/>
          <a:p>
            <a:r>
              <a:rPr lang="ka-GE" dirty="0"/>
              <a:t>„სხვა საქართველო სად არის?!“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E08E3C-3DDB-4EE3-A4F3-2E33FDF4E3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98505"/>
            <a:ext cx="9144000" cy="1881808"/>
          </a:xfrm>
        </p:spPr>
        <p:txBody>
          <a:bodyPr>
            <a:normAutofit/>
          </a:bodyPr>
          <a:lstStyle/>
          <a:p>
            <a:r>
              <a:rPr lang="ka-GE" dirty="0"/>
              <a:t>პრეზენტაციის ავტორი: ალექსანდრე ქელდიშვილი </a:t>
            </a:r>
          </a:p>
          <a:p>
            <a:r>
              <a:rPr lang="ka-GE" dirty="0"/>
              <a:t>217-ე საჯარო სკოლა </a:t>
            </a:r>
          </a:p>
          <a:p>
            <a:r>
              <a:rPr lang="ka-GE" dirty="0"/>
              <a:t>მე-2ბ კლასი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885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3D3D0-9E5A-4727-A5AD-5F840A75A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60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94D1C1B-BDDB-4F89-BEF6-39E8B0CB40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104" y="1470991"/>
            <a:ext cx="7646505" cy="4705972"/>
          </a:xfrm>
        </p:spPr>
      </p:pic>
    </p:spTree>
    <p:extLst>
      <p:ext uri="{BB962C8B-B14F-4D97-AF65-F5344CB8AC3E}">
        <p14:creationId xmlns:p14="http://schemas.microsoft.com/office/powerpoint/2010/main" val="3895920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8C1BC-AD8E-4902-8F78-BC589F578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/>
              <a:t>ტერიტორია და მოსაზღვრე ქვეყნები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CFFEB-E9D6-4D6F-AAAE-42689A1C9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საქართველო</a:t>
            </a:r>
            <a:r>
              <a:rPr lang="en-US" dirty="0"/>
              <a:t> </a:t>
            </a:r>
            <a:r>
              <a:rPr lang="en-US" dirty="0" err="1"/>
              <a:t>ევროპისა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აზიის</a:t>
            </a:r>
            <a:r>
              <a:rPr lang="en-US" dirty="0"/>
              <a:t> </a:t>
            </a:r>
            <a:r>
              <a:rPr lang="en-US" dirty="0" err="1"/>
              <a:t>გასაყარზე</a:t>
            </a:r>
            <a:r>
              <a:rPr lang="en-US" dirty="0"/>
              <a:t>, </a:t>
            </a:r>
            <a:r>
              <a:rPr lang="en-US" dirty="0" err="1"/>
              <a:t>კერძოდ</a:t>
            </a:r>
            <a:r>
              <a:rPr lang="en-US" dirty="0"/>
              <a:t>, </a:t>
            </a:r>
            <a:r>
              <a:rPr lang="en-US" dirty="0" err="1"/>
              <a:t>კავკასიაში</a:t>
            </a:r>
            <a:r>
              <a:rPr lang="en-US" dirty="0"/>
              <a:t> </a:t>
            </a:r>
            <a:r>
              <a:rPr lang="en-US" dirty="0" err="1"/>
              <a:t>მდებარეობს</a:t>
            </a:r>
            <a:r>
              <a:rPr lang="en-US" dirty="0"/>
              <a:t>. </a:t>
            </a:r>
            <a:r>
              <a:rPr lang="en-US" dirty="0" err="1"/>
              <a:t>დასავლეთიდან</a:t>
            </a:r>
            <a:r>
              <a:rPr lang="en-US" dirty="0"/>
              <a:t> </a:t>
            </a:r>
            <a:r>
              <a:rPr lang="en-US" dirty="0" err="1"/>
              <a:t>მას</a:t>
            </a:r>
            <a:r>
              <a:rPr lang="en-US" dirty="0"/>
              <a:t> </a:t>
            </a:r>
            <a:r>
              <a:rPr lang="en-US" dirty="0" err="1"/>
              <a:t>ესაზღვრება</a:t>
            </a:r>
            <a:r>
              <a:rPr lang="en-US" dirty="0"/>
              <a:t> </a:t>
            </a:r>
            <a:r>
              <a:rPr lang="en-US" dirty="0" err="1"/>
              <a:t>შავი</a:t>
            </a:r>
            <a:r>
              <a:rPr lang="en-US" dirty="0"/>
              <a:t> </a:t>
            </a:r>
            <a:r>
              <a:rPr lang="en-US" dirty="0" err="1"/>
              <a:t>ზღვა</a:t>
            </a:r>
            <a:r>
              <a:rPr lang="en-US" dirty="0"/>
              <a:t>, </a:t>
            </a:r>
            <a:r>
              <a:rPr lang="en-US" dirty="0" err="1"/>
              <a:t>ჩრდილოეთით</a:t>
            </a:r>
            <a:r>
              <a:rPr lang="en-US" dirty="0"/>
              <a:t> — </a:t>
            </a:r>
            <a:r>
              <a:rPr lang="en-US" dirty="0" err="1"/>
              <a:t>რუსეთის</a:t>
            </a:r>
            <a:r>
              <a:rPr lang="en-US" dirty="0"/>
              <a:t> </a:t>
            </a:r>
            <a:r>
              <a:rPr lang="en-US" dirty="0" err="1"/>
              <a:t>ფედერაცია</a:t>
            </a:r>
            <a:r>
              <a:rPr lang="en-US" dirty="0"/>
              <a:t>, </a:t>
            </a:r>
            <a:r>
              <a:rPr lang="en-US" dirty="0" err="1"/>
              <a:t>სამხრეთ-აღმოსავლეთით</a:t>
            </a:r>
            <a:r>
              <a:rPr lang="en-US" dirty="0"/>
              <a:t> — </a:t>
            </a:r>
            <a:r>
              <a:rPr lang="en-US" dirty="0" err="1"/>
              <a:t>აზერბაიჯანი</a:t>
            </a:r>
            <a:r>
              <a:rPr lang="en-US" dirty="0"/>
              <a:t>, </a:t>
            </a:r>
            <a:r>
              <a:rPr lang="en-US" dirty="0" err="1"/>
              <a:t>სამხრეთით</a:t>
            </a:r>
            <a:r>
              <a:rPr lang="en-US" dirty="0"/>
              <a:t> — </a:t>
            </a:r>
            <a:r>
              <a:rPr lang="en-US" dirty="0" err="1"/>
              <a:t>სომხეთი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თურქეთი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4F2024-7892-47CE-A347-EB90193437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333" y="3535225"/>
            <a:ext cx="4191414" cy="3146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15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22258-1B54-4679-B56D-E42146BFF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/>
              <a:t>                            რელიგია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E5832-00FA-4983-9429-E48B5D6B7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/>
              <a:t>საქართველომ ჩვ.წ.მეოთხე საუკუნეში მიიღო ქრისტიანობა. აქ საუკუნეების მანძილზე მშვიდობიანად თანაცხოვრობენ სხვადასხვა რწმენისა და აღმსარებლობის ადამიანები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C9A5FF-F43A-49ED-AA6E-E2E9EC7D2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804" y="3086443"/>
            <a:ext cx="4749899" cy="356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188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CAE67-99FD-489B-81D7-F8456EE12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E23AE7C-EE66-49D7-A95A-5146E8608C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5304" y="1179443"/>
            <a:ext cx="8348870" cy="5420140"/>
          </a:xfrm>
        </p:spPr>
      </p:pic>
    </p:spTree>
    <p:extLst>
      <p:ext uri="{BB962C8B-B14F-4D97-AF65-F5344CB8AC3E}">
        <p14:creationId xmlns:p14="http://schemas.microsoft.com/office/powerpoint/2010/main" val="1429188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3FB07-500B-4A9E-9831-4303CF16C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198784"/>
            <a:ext cx="10515600" cy="16634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BA2E8-F8E2-4760-B16D-1771C3D81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r>
              <a:rPr lang="en-US" dirty="0"/>
              <a:t> </a:t>
            </a:r>
            <a:r>
              <a:rPr lang="ka-GE" dirty="0"/>
              <a:t>თქვენს წინაშეა ქვეყანა მრავალფეროვანი კულტურით, მდიდარი ისტორიით.ის უძველესი ქვეყანაა, მდებარე აღმოსავლური და დასავლური ცივილიზაციის გზაჯვარედინზე, სადაც ევროპული და აზიური ცხოვრების წესისა და ტრადიციების შერწყმა ათასწლეულების მანძილზე მიმდინარეობდა.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DA1D53-4402-4193-A899-7CB438D48E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478" y="2808632"/>
            <a:ext cx="5764696" cy="349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317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E354-3C73-4E6A-920C-1CCF97E075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a-GE"/>
              <a:t>მადლობა ყურადღებისათვის </a:t>
            </a:r>
            <a:r>
              <a:rPr lang="ka-GE" dirty="0"/>
              <a:t>!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DB4F76-7E86-4967-88DC-5BBEEA4EAB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726942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06A4334E3A204BAD98C1C5258F1AC0" ma:contentTypeVersion="8" ma:contentTypeDescription="Create a new document." ma:contentTypeScope="" ma:versionID="2054d6d2e60967ed46cda0ef5ca66237">
  <xsd:schema xmlns:xsd="http://www.w3.org/2001/XMLSchema" xmlns:xs="http://www.w3.org/2001/XMLSchema" xmlns:p="http://schemas.microsoft.com/office/2006/metadata/properties" xmlns:ns2="95b5e37b-dcdc-4990-8757-03e4226e4a46" targetNamespace="http://schemas.microsoft.com/office/2006/metadata/properties" ma:root="true" ma:fieldsID="49c870bb654eb7d44508a2f49e2420b2" ns2:_="">
    <xsd:import namespace="95b5e37b-dcdc-4990-8757-03e4226e4a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b5e37b-dcdc-4990-8757-03e4226e4a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A0A662-ACBF-4390-9D3F-F9E4915A4B0F}">
  <ds:schemaRefs>
    <ds:schemaRef ds:uri="95b5e37b-dcdc-4990-8757-03e4226e4a46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666E961-0F30-4C85-A69C-38B83F02F7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9D60C21-4704-42B1-9A6B-C6DCF0DFB1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b5e37b-dcdc-4990-8757-03e4226e4a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17</TotalTime>
  <Words>105</Words>
  <Application>Microsoft Office PowerPoint</Application>
  <PresentationFormat>Widescreen</PresentationFormat>
  <Paragraphs>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Gill Sans MT</vt:lpstr>
      <vt:lpstr>Impact</vt:lpstr>
      <vt:lpstr>Sylfaen</vt:lpstr>
      <vt:lpstr>Badge</vt:lpstr>
      <vt:lpstr>„სხვა საქართველო სად არის?!“</vt:lpstr>
      <vt:lpstr>PowerPoint Presentation</vt:lpstr>
      <vt:lpstr>ტერიტორია და მოსაზღვრე ქვეყნები</vt:lpstr>
      <vt:lpstr>                            რელიგია</vt:lpstr>
      <vt:lpstr>PowerPoint Presentation</vt:lpstr>
      <vt:lpstr>PowerPoint Presentation</vt:lpstr>
      <vt:lpstr>მადლობა ყურადღებისათვის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საქართველო</dc:title>
  <dc:creator>RUSKA</dc:creator>
  <cp:lastModifiedBy>Tbilisi217</cp:lastModifiedBy>
  <cp:revision>3</cp:revision>
  <dcterms:created xsi:type="dcterms:W3CDTF">2020-05-19T07:25:29Z</dcterms:created>
  <dcterms:modified xsi:type="dcterms:W3CDTF">2020-07-03T07:33:58Z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0x0101001F06A4334E3A204BAD98C1C5258F1AC0</vt:lpwstr>
  </property>
</Properties>
</file>