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06A4334E3A204BAD98C1C5258F1AC0" ma:contentTypeVersion="8" ma:contentTypeDescription="Create a new document." ma:contentTypeScope="" ma:versionID="2054d6d2e60967ed46cda0ef5ca66237">
  <xsd:schema xmlns:xsd="http://www.w3.org/2001/XMLSchema" xmlns:xs="http://www.w3.org/2001/XMLSchema" xmlns:p="http://schemas.microsoft.com/office/2006/metadata/properties" xmlns:ns2="95b5e37b-dcdc-4990-8757-03e4226e4a46" targetNamespace="http://schemas.microsoft.com/office/2006/metadata/properties" ma:root="true" ma:fieldsID="49c870bb654eb7d44508a2f49e2420b2" ns2:_="">
    <xsd:import namespace="95b5e37b-dcdc-4990-8757-03e4226e4a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5e37b-dcdc-4990-8757-03e4226e4a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09D491-EDE0-4868-A0F5-ECCE662AF51B}">
  <ds:schemaRefs>
    <ds:schemaRef ds:uri="95b5e37b-dcdc-4990-8757-03e4226e4a46"/>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EE48A26-B088-4633-87C3-E3C4AA060889}">
  <ds:schemaRefs>
    <ds:schemaRef ds:uri="http://schemas.microsoft.com/sharepoint/v3/contenttype/forms"/>
  </ds:schemaRefs>
</ds:datastoreItem>
</file>

<file path=customXml/itemProps3.xml><?xml version="1.0" encoding="utf-8"?>
<ds:datastoreItem xmlns:ds="http://schemas.openxmlformats.org/officeDocument/2006/customXml" ds:itemID="{676A8294-5FA4-4B28-A2FC-0C2E8496D9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5e37b-dcdc-4990-8757-03e4226e4a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196</TotalTime>
  <Words>123</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Brush Script Georgian</vt:lpstr>
      <vt:lpstr>Cambria</vt:lpstr>
      <vt:lpstr>Century Gothic</vt:lpstr>
      <vt:lpstr>Sylfaen</vt:lpstr>
      <vt:lpstr>Wingdings</vt:lpstr>
      <vt:lpstr>Wingdings 3</vt:lpstr>
      <vt:lpstr>Ion Boardroom</vt:lpstr>
      <vt:lpstr>საქართველო</vt:lpstr>
      <vt:lpstr>საქართველოს ისტორია 4000 წელზე მეტს ითვლის. ქართულმა კულტურამ, რომელიც საქართველოს ხანგრძლივი ისტორიის განმავლობაში ყალიბდებოდა, დასაბამი მისცა ძლიერი ლიტერატურული ტრადიციების განვითარებას. უნიკალური ქართული ანბანი, რომელიც მსოფლიოში არსებულ 14 ანბანს შორისაა, ჩვენს წელთაღრიცხვამდე მე-5 საუკუნეში შეიქმნა.</vt:lpstr>
      <vt:lpstr>ქვეყნის დედაქალაქი თბილისი</vt:lpstr>
      <vt:lpstr>მსოფლიო მემკვიდრეობის ძეგლები საქართველოში </vt:lpstr>
      <vt:lpstr>არამატერიალური კულტურული მემკვიდრეობის სიაში შეტანილია             3 ქართული ძეგლი </vt:lpstr>
      <vt:lpstr>მადლობა ყურადღებისათვის!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dc:title>
  <dc:creator>Aniko</dc:creator>
  <cp:lastModifiedBy>Tbilisi217</cp:lastModifiedBy>
  <cp:revision>11</cp:revision>
  <dcterms:created xsi:type="dcterms:W3CDTF">2020-05-18T16:46:31Z</dcterms:created>
  <dcterms:modified xsi:type="dcterms:W3CDTF">2020-07-03T07:33:19Z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0x0101001F06A4334E3A204BAD98C1C5258F1AC0</vt:lpwstr>
  </property>
</Properties>
</file>