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DA4A0D-5D77-4B71-B929-5244BC75A162}" v="6" dt="2020-05-05T15:14:03.5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მარიამი ავალიანი" userId="S::avaliani.mariami9@students.gov.ge::a55d1448-3cdd-4bf8-90c8-b13be9403adf" providerId="AD" clId="Web-{6ADA4A0D-5D77-4B71-B929-5244BC75A162}"/>
    <pc:docChg chg="modSld">
      <pc:chgData name="მარიამი ავალიანი" userId="S::avaliani.mariami9@students.gov.ge::a55d1448-3cdd-4bf8-90c8-b13be9403adf" providerId="AD" clId="Web-{6ADA4A0D-5D77-4B71-B929-5244BC75A162}" dt="2020-05-05T15:13:59.486" v="4" actId="20577"/>
      <pc:docMkLst>
        <pc:docMk/>
      </pc:docMkLst>
      <pc:sldChg chg="modSp">
        <pc:chgData name="მარიამი ავალიანი" userId="S::avaliani.mariami9@students.gov.ge::a55d1448-3cdd-4bf8-90c8-b13be9403adf" providerId="AD" clId="Web-{6ADA4A0D-5D77-4B71-B929-5244BC75A162}" dt="2020-05-05T15:13:59.486" v="4" actId="20577"/>
        <pc:sldMkLst>
          <pc:docMk/>
          <pc:sldMk cId="0" sldId="264"/>
        </pc:sldMkLst>
        <pc:spChg chg="mod">
          <ac:chgData name="მარიამი ავალიანი" userId="S::avaliani.mariami9@students.gov.ge::a55d1448-3cdd-4bf8-90c8-b13be9403adf" providerId="AD" clId="Web-{6ADA4A0D-5D77-4B71-B929-5244BC75A162}" dt="2020-05-05T15:13:59.486" v="4" actId="20577"/>
          <ac:spMkLst>
            <pc:docMk/>
            <pc:sldMk cId="0" sldId="264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06A4334E3A204BAD98C1C5258F1AC0" ma:contentTypeVersion="8" ma:contentTypeDescription="Create a new document." ma:contentTypeScope="" ma:versionID="2054d6d2e60967ed46cda0ef5ca66237">
  <xsd:schema xmlns:xsd="http://www.w3.org/2001/XMLSchema" xmlns:xs="http://www.w3.org/2001/XMLSchema" xmlns:p="http://schemas.microsoft.com/office/2006/metadata/properties" xmlns:ns2="95b5e37b-dcdc-4990-8757-03e4226e4a46" targetNamespace="http://schemas.microsoft.com/office/2006/metadata/properties" ma:root="true" ma:fieldsID="49c870bb654eb7d44508a2f49e2420b2" ns2:_="">
    <xsd:import namespace="95b5e37b-dcdc-4990-8757-03e4226e4a4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b5e37b-dcdc-4990-8757-03e4226e4a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2685E5B-8D1D-4EB0-A8D3-B9D6BEAA2F01}">
  <ds:schemaRefs>
    <ds:schemaRef ds:uri="http://purl.org/dc/terms/"/>
    <ds:schemaRef ds:uri="http://schemas.microsoft.com/office/2006/documentManagement/types"/>
    <ds:schemaRef ds:uri="95b5e37b-dcdc-4990-8757-03e4226e4a46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4133B9F-E661-453C-A68D-159F7AAE38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5b5e37b-dcdc-4990-8757-03e4226e4a4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766705D-D19D-4BAA-9109-6A0574C8E5D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154</TotalTime>
  <Words>79</Words>
  <Application>Microsoft Office PowerPoint</Application>
  <PresentationFormat>On-screen Show (4:3)</PresentationFormat>
  <Paragraphs>17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Constantia</vt:lpstr>
      <vt:lpstr>Wingdings 2</vt:lpstr>
      <vt:lpstr>Flow</vt:lpstr>
      <vt:lpstr>საქართველო </vt:lpstr>
      <vt:lpstr>საქართველო ორ ზღვას შუა მდებარეობს (კასპიის და შავი ზღვა)</vt:lpstr>
      <vt:lpstr>PowerPoint Presentation</vt:lpstr>
      <vt:lpstr>საქართველოს კუთხეები   (დასავლეთი და აღმოსავლეთი)</vt:lpstr>
      <vt:lpstr>საქართველო მრავალმხრივ საინტერესოა ტურისტებისთვის. მთავარი რამ რითიც განსხვავდება  იგი სხვა ქვეყნებისგან არის...</vt:lpstr>
      <vt:lpstr>ძველი თბილისი</vt:lpstr>
      <vt:lpstr>ყაზბეგი</vt:lpstr>
      <vt:lpstr>სვანეთი</vt:lpstr>
      <vt:lpstr>საქართველო ულამაზესი და გამორჩეულია.</vt:lpstr>
      <vt:lpstr>მადლობა ყურადღებისთვის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საქართველო</dc:title>
  <dc:creator>mariami</dc:creator>
  <cp:lastModifiedBy>Tbilisi217</cp:lastModifiedBy>
  <cp:revision>21</cp:revision>
  <dcterms:created xsi:type="dcterms:W3CDTF">2020-05-05T09:55:06Z</dcterms:created>
  <dcterms:modified xsi:type="dcterms:W3CDTF">2020-07-03T07:32:00Z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0x0101001F06A4334E3A204BAD98C1C5258F1AC0</vt:lpwstr>
  </property>
</Properties>
</file>