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79</TotalTime>
  <Words>736</Words>
  <Application>Microsoft Office PowerPoint</Application>
  <PresentationFormat>On-screen Show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Book Antiqua</vt:lpstr>
      <vt:lpstr>Lucida Sans</vt:lpstr>
      <vt:lpstr>Sylfaen</vt:lpstr>
      <vt:lpstr>Times New Roman</vt:lpstr>
      <vt:lpstr>Wingdings</vt:lpstr>
      <vt:lpstr>Wingdings 2</vt:lpstr>
      <vt:lpstr>Wingdings 3</vt:lpstr>
      <vt:lpstr>Апекс</vt:lpstr>
      <vt:lpstr>წმინდა ნინო  ქართველთა განმანათლებელი</vt:lpstr>
      <vt:lpstr>წმინდა ნინო</vt:lpstr>
      <vt:lpstr>ვაზის ჯვარი</vt:lpstr>
      <vt:lpstr>ჯავახეთის მთა და ფარავნის ტბა</vt:lpstr>
      <vt:lpstr>მაყვლოვანი</vt:lpstr>
      <vt:lpstr>ბოდბის მონასტერი</vt:lpstr>
      <vt:lpstr>წმინდა ნინოს საფლავი ბოდბის მონასტერში</vt:lpstr>
      <vt:lpstr>PowerPoint Presentation</vt:lpstr>
      <vt:lpstr>წმინდა ნინოს ლოცვით აღმოცენებული წყარო</vt:lpstr>
      <vt:lpstr>ლოცვა</vt:lpstr>
      <vt:lpstr>მადლობა ყურადღებისათვის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წმინდა ნინო</dc:title>
  <cp:lastModifiedBy>ASUS</cp:lastModifiedBy>
  <cp:revision>14</cp:revision>
  <dcterms:modified xsi:type="dcterms:W3CDTF">2020-06-01T19:21:34Z</dcterms:modified>
</cp:coreProperties>
</file>