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684D5-4FB6-061B-F274-AE62D1720701}" v="1045" dt="2020-05-23T19:26:51.209"/>
    <p1510:client id="{DD10E9A9-E0FD-5080-CA1C-466121497121}" v="1490" dt="2020-05-23T17:52:10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255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1918 წლის 26 მაისი საქართველოს დამოუკიდებლობის დღე</vt:lpstr>
      <vt:lpstr>“თავისუფლება, თანასწორობა”</vt:lpstr>
      <vt:lpstr>Слайд 3</vt:lpstr>
      <vt:lpstr>1921 წლის კონსტიტუცია ,მუხლი 39-ე</vt:lpstr>
      <vt:lpstr>1919 წლის დამფუძნებელი კრების არჩევნები</vt:lpstr>
      <vt:lpstr>პირველი პარლამენტარი ქალები</vt:lpstr>
      <vt:lpstr>ქრისტინე (ჩიტო) შარაშიძე</vt:lpstr>
      <vt:lpstr>ქრისტინე შერვაშიძის გამოსათხოვარი სიტყვა ექვთიმე თაყაიშვილის დაკრძალვაზე</vt:lpstr>
      <vt:lpstr>ანა სოლოღაშვილი(1882-1937)</vt:lpstr>
      <vt:lpstr>ელისაბედ ნაკაშიძე-ბოლქვაძე(1885-1937)</vt:lpstr>
      <vt:lpstr>ელეონორა ტერ-ფარსეგოვა მახვილაძე</vt:lpstr>
      <vt:lpstr>მინადორა ორჯონიკიძე-ტოროშელიძე(1879-1967)</vt:lpstr>
      <vt:lpstr>       გმადლობთ ყურადღებისთვის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lenovo</cp:lastModifiedBy>
  <cp:revision>534</cp:revision>
  <dcterms:created xsi:type="dcterms:W3CDTF">2020-05-23T13:17:21Z</dcterms:created>
  <dcterms:modified xsi:type="dcterms:W3CDTF">2020-05-25T14:27:33Z</dcterms:modified>
</cp:coreProperties>
</file>