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69</Words>
  <Application>Microsoft Office PowerPoint</Application>
  <PresentationFormat>Widescreen</PresentationFormat>
  <Paragraphs>28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Sylfaen</vt:lpstr>
      <vt:lpstr>Office Theme</vt:lpstr>
      <vt:lpstr>სსიპ საგარეჯოს მუნიციპალიტეტის ნინოწმინდის საჯარო სკოლის 34-ე გამოშვება   (2019-2020 სასწავლო წელი)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სკოლაში გატარებული ბედნიერი წლები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გილოცავთ სკოლის დამთავრებას და დამოუკიდებელი ცხოვრების ასპარეზზე გასვლას!!!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ნინოწმინდის საჯარო სკოლის</dc:title>
  <dc:creator>SKNinotsminda</dc:creator>
  <cp:lastModifiedBy>SKNinotsminda</cp:lastModifiedBy>
  <cp:revision>21</cp:revision>
  <dcterms:created xsi:type="dcterms:W3CDTF">2020-05-18T10:16:10Z</dcterms:created>
  <dcterms:modified xsi:type="dcterms:W3CDTF">2020-05-18T12:21:17Z</dcterms:modified>
</cp:coreProperties>
</file>