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7" autoAdjust="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155</TotalTime>
  <Words>34</Words>
  <Application>Microsoft Office PowerPoint</Application>
  <PresentationFormat>On-screen Show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Waveform</vt:lpstr>
      <vt:lpstr> ,,რაც მტრობას დაუნგრევია, სიყვარულს   უშენებია“</vt:lpstr>
      <vt:lpstr>Slide 2</vt:lpstr>
      <vt:lpstr>ბაგრატ III</vt:lpstr>
      <vt:lpstr>აფხაზები და ქართველები</vt:lpstr>
      <vt:lpstr>აფხაზები და ქართველები</vt:lpstr>
      <vt:lpstr>სოხუმი</vt:lpstr>
      <vt:lpstr> ბედია                       ილორი</vt:lpstr>
      <vt:lpstr>მამა   ანდრია </vt:lpstr>
      <vt:lpstr>Slide 9</vt:lpstr>
      <vt:lpstr>ეროვნული გმირი</vt:lpstr>
      <vt:lpstr>ეროვნული გმირი</vt:lpstr>
      <vt:lpstr>ეროვნული გმირი</vt:lpstr>
      <vt:lpstr>Slide 13</vt:lpstr>
      <vt:lpstr>Slide 14</vt:lpstr>
      <vt:lpstr>Slide 15</vt:lpstr>
      <vt:lpstr>Slide 16</vt:lpstr>
      <vt:lpstr>Slide 17</vt:lpstr>
      <vt:lpstr>ჩვენ დავბრუნდებით!!!</vt:lpstr>
      <vt:lpstr>აფხაზეთი საქართველოა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,,ბოროტსა სძლია კეთილმან“......</dc:title>
  <dc:creator>RePack by Diakov</dc:creator>
  <cp:lastModifiedBy>н</cp:lastModifiedBy>
  <cp:revision>22</cp:revision>
  <dcterms:created xsi:type="dcterms:W3CDTF">2015-05-17T19:25:00Z</dcterms:created>
  <dcterms:modified xsi:type="dcterms:W3CDTF">2020-05-22T09:46:14Z</dcterms:modified>
</cp:coreProperties>
</file>